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8" r:id="rId3"/>
    <p:sldId id="264" r:id="rId4"/>
    <p:sldId id="263" r:id="rId5"/>
    <p:sldId id="262" r:id="rId6"/>
    <p:sldId id="266" r:id="rId7"/>
    <p:sldId id="265" r:id="rId8"/>
    <p:sldId id="272" r:id="rId9"/>
    <p:sldId id="271" r:id="rId10"/>
    <p:sldId id="270" r:id="rId11"/>
    <p:sldId id="274" r:id="rId12"/>
    <p:sldId id="273" r:id="rId13"/>
    <p:sldId id="261" r:id="rId14"/>
    <p:sldId id="276" r:id="rId15"/>
    <p:sldId id="278" r:id="rId16"/>
    <p:sldId id="279" r:id="rId17"/>
    <p:sldId id="280" r:id="rId18"/>
    <p:sldId id="277" r:id="rId19"/>
    <p:sldId id="275" r:id="rId20"/>
    <p:sldId id="268" r:id="rId21"/>
    <p:sldId id="267" r:id="rId22"/>
    <p:sldId id="269" r:id="rId23"/>
    <p:sldId id="281" r:id="rId24"/>
  </p:sldIdLst>
  <p:sldSz cx="12192000" cy="6858000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8600"/>
    <a:srgbClr val="069C4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36DC441-0CEA-6245-BFF5-28C81E1645D6}" v="1248" dt="2021-05-09T16:44:50.43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3" autoAdjust="0"/>
    <p:restoredTop sz="94660"/>
  </p:normalViewPr>
  <p:slideViewPr>
    <p:cSldViewPr snapToGrid="0">
      <p:cViewPr varScale="1">
        <p:scale>
          <a:sx n="91" d="100"/>
          <a:sy n="91" d="100"/>
        </p:scale>
        <p:origin x="184" y="5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Relationship Id="rId30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Zrinka Jurčević" userId="0b24b88d-47f3-4db2-ad81-ac8a28adbcb8" providerId="ADAL" clId="{D36DC441-0CEA-6245-BFF5-28C81E1645D6}"/>
    <pc:docChg chg="undo custSel addSld modSld sldOrd">
      <pc:chgData name="Zrinka Jurčević" userId="0b24b88d-47f3-4db2-ad81-ac8a28adbcb8" providerId="ADAL" clId="{D36DC441-0CEA-6245-BFF5-28C81E1645D6}" dt="2021-05-09T16:44:50.434" v="5316"/>
      <pc:docMkLst>
        <pc:docMk/>
      </pc:docMkLst>
      <pc:sldChg chg="modSp mod">
        <pc:chgData name="Zrinka Jurčević" userId="0b24b88d-47f3-4db2-ad81-ac8a28adbcb8" providerId="ADAL" clId="{D36DC441-0CEA-6245-BFF5-28C81E1645D6}" dt="2021-04-04T04:48:57.582" v="4523" actId="1076"/>
        <pc:sldMkLst>
          <pc:docMk/>
          <pc:sldMk cId="1336786414" sldId="260"/>
        </pc:sldMkLst>
        <pc:picChg chg="mod">
          <ac:chgData name="Zrinka Jurčević" userId="0b24b88d-47f3-4db2-ad81-ac8a28adbcb8" providerId="ADAL" clId="{D36DC441-0CEA-6245-BFF5-28C81E1645D6}" dt="2021-04-04T04:48:57.582" v="4523" actId="1076"/>
          <ac:picMkLst>
            <pc:docMk/>
            <pc:sldMk cId="1336786414" sldId="260"/>
            <ac:picMk id="5" creationId="{00000000-0000-0000-0000-000000000000}"/>
          </ac:picMkLst>
        </pc:picChg>
      </pc:sldChg>
      <pc:sldChg chg="addSp modSp mod ord modAnim">
        <pc:chgData name="Zrinka Jurčević" userId="0b24b88d-47f3-4db2-ad81-ac8a28adbcb8" providerId="ADAL" clId="{D36DC441-0CEA-6245-BFF5-28C81E1645D6}" dt="2021-05-09T13:44:28.941" v="5055"/>
        <pc:sldMkLst>
          <pc:docMk/>
          <pc:sldMk cId="675343051" sldId="261"/>
        </pc:sldMkLst>
        <pc:spChg chg="add mod">
          <ac:chgData name="Zrinka Jurčević" userId="0b24b88d-47f3-4db2-ad81-ac8a28adbcb8" providerId="ADAL" clId="{D36DC441-0CEA-6245-BFF5-28C81E1645D6}" dt="2021-05-09T13:43:22.267" v="5040" actId="21"/>
          <ac:spMkLst>
            <pc:docMk/>
            <pc:sldMk cId="675343051" sldId="261"/>
            <ac:spMk id="2" creationId="{2531C9CA-5857-9743-9336-929186EA46C9}"/>
          </ac:spMkLst>
        </pc:spChg>
        <pc:spChg chg="add mod">
          <ac:chgData name="Zrinka Jurčević" userId="0b24b88d-47f3-4db2-ad81-ac8a28adbcb8" providerId="ADAL" clId="{D36DC441-0CEA-6245-BFF5-28C81E1645D6}" dt="2021-03-17T18:55:11.334" v="4034" actId="20577"/>
          <ac:spMkLst>
            <pc:docMk/>
            <pc:sldMk cId="675343051" sldId="261"/>
            <ac:spMk id="3" creationId="{C408F007-0D0C-1740-BDE0-2DFCDF304072}"/>
          </ac:spMkLst>
        </pc:spChg>
        <pc:spChg chg="add mod">
          <ac:chgData name="Zrinka Jurčević" userId="0b24b88d-47f3-4db2-ad81-ac8a28adbcb8" providerId="ADAL" clId="{D36DC441-0CEA-6245-BFF5-28C81E1645D6}" dt="2021-03-17T16:31:48.886" v="1422" actId="1076"/>
          <ac:spMkLst>
            <pc:docMk/>
            <pc:sldMk cId="675343051" sldId="261"/>
            <ac:spMk id="4" creationId="{B967AEBF-52ED-8B45-B18B-913859817F0A}"/>
          </ac:spMkLst>
        </pc:spChg>
        <pc:spChg chg="mod">
          <ac:chgData name="Zrinka Jurčević" userId="0b24b88d-47f3-4db2-ad81-ac8a28adbcb8" providerId="ADAL" clId="{D36DC441-0CEA-6245-BFF5-28C81E1645D6}" dt="2021-03-17T18:53:46.476" v="4018" actId="1076"/>
          <ac:spMkLst>
            <pc:docMk/>
            <pc:sldMk cId="675343051" sldId="261"/>
            <ac:spMk id="8" creationId="{86285CB0-B57B-8748-8692-3BBD026F1F13}"/>
          </ac:spMkLst>
        </pc:spChg>
        <pc:spChg chg="add mod">
          <ac:chgData name="Zrinka Jurčević" userId="0b24b88d-47f3-4db2-ad81-ac8a28adbcb8" providerId="ADAL" clId="{D36DC441-0CEA-6245-BFF5-28C81E1645D6}" dt="2021-03-17T16:33:37.296" v="1439" actId="255"/>
          <ac:spMkLst>
            <pc:docMk/>
            <pc:sldMk cId="675343051" sldId="261"/>
            <ac:spMk id="9" creationId="{35574B8A-93C9-9948-9643-C06B34CAF26D}"/>
          </ac:spMkLst>
        </pc:spChg>
        <pc:spChg chg="add mod">
          <ac:chgData name="Zrinka Jurčević" userId="0b24b88d-47f3-4db2-ad81-ac8a28adbcb8" providerId="ADAL" clId="{D36DC441-0CEA-6245-BFF5-28C81E1645D6}" dt="2021-03-17T16:33:15.703" v="1435" actId="207"/>
          <ac:spMkLst>
            <pc:docMk/>
            <pc:sldMk cId="675343051" sldId="261"/>
            <ac:spMk id="11" creationId="{DD6C95ED-10FD-F442-867C-1A936888EFC3}"/>
          </ac:spMkLst>
        </pc:spChg>
        <pc:spChg chg="add mod">
          <ac:chgData name="Zrinka Jurčević" userId="0b24b88d-47f3-4db2-ad81-ac8a28adbcb8" providerId="ADAL" clId="{D36DC441-0CEA-6245-BFF5-28C81E1645D6}" dt="2021-03-17T16:32:03.910" v="1425" actId="255"/>
          <ac:spMkLst>
            <pc:docMk/>
            <pc:sldMk cId="675343051" sldId="261"/>
            <ac:spMk id="12" creationId="{3B9D520E-3CE1-AB49-8D7D-09748331B526}"/>
          </ac:spMkLst>
        </pc:spChg>
        <pc:spChg chg="add mod">
          <ac:chgData name="Zrinka Jurčević" userId="0b24b88d-47f3-4db2-ad81-ac8a28adbcb8" providerId="ADAL" clId="{D36DC441-0CEA-6245-BFF5-28C81E1645D6}" dt="2021-03-17T16:34:04.668" v="1443" actId="1076"/>
          <ac:spMkLst>
            <pc:docMk/>
            <pc:sldMk cId="675343051" sldId="261"/>
            <ac:spMk id="13" creationId="{E6E71538-5E5C-6249-B877-AA9098ED7B35}"/>
          </ac:spMkLst>
        </pc:spChg>
        <pc:spChg chg="add mod">
          <ac:chgData name="Zrinka Jurčević" userId="0b24b88d-47f3-4db2-ad81-ac8a28adbcb8" providerId="ADAL" clId="{D36DC441-0CEA-6245-BFF5-28C81E1645D6}" dt="2021-03-17T16:33:22.050" v="1437" actId="207"/>
          <ac:spMkLst>
            <pc:docMk/>
            <pc:sldMk cId="675343051" sldId="261"/>
            <ac:spMk id="14" creationId="{C69E5ABC-EFA4-9040-84E5-1F5A64A28DD3}"/>
          </ac:spMkLst>
        </pc:spChg>
        <pc:spChg chg="add mod">
          <ac:chgData name="Zrinka Jurčević" userId="0b24b88d-47f3-4db2-ad81-ac8a28adbcb8" providerId="ADAL" clId="{D36DC441-0CEA-6245-BFF5-28C81E1645D6}" dt="2021-05-09T13:44:20.337" v="5051" actId="1076"/>
          <ac:spMkLst>
            <pc:docMk/>
            <pc:sldMk cId="675343051" sldId="261"/>
            <ac:spMk id="15" creationId="{EB467E7D-751B-A346-89F4-1C9D4F245BF0}"/>
          </ac:spMkLst>
        </pc:spChg>
        <pc:picChg chg="mod">
          <ac:chgData name="Zrinka Jurčević" userId="0b24b88d-47f3-4db2-ad81-ac8a28adbcb8" providerId="ADAL" clId="{D36DC441-0CEA-6245-BFF5-28C81E1645D6}" dt="2021-03-17T18:53:50.538" v="4019" actId="14100"/>
          <ac:picMkLst>
            <pc:docMk/>
            <pc:sldMk cId="675343051" sldId="261"/>
            <ac:picMk id="7" creationId="{00000000-0000-0000-0000-000000000000}"/>
          </ac:picMkLst>
        </pc:picChg>
        <pc:picChg chg="mod">
          <ac:chgData name="Zrinka Jurčević" userId="0b24b88d-47f3-4db2-ad81-ac8a28adbcb8" providerId="ADAL" clId="{D36DC441-0CEA-6245-BFF5-28C81E1645D6}" dt="2021-03-17T16:27:50.606" v="1359" actId="1076"/>
          <ac:picMkLst>
            <pc:docMk/>
            <pc:sldMk cId="675343051" sldId="261"/>
            <ac:picMk id="10" creationId="{00000000-0000-0000-0000-000000000000}"/>
          </ac:picMkLst>
        </pc:picChg>
      </pc:sldChg>
      <pc:sldChg chg="addSp delSp modSp mod modAnim">
        <pc:chgData name="Zrinka Jurčević" userId="0b24b88d-47f3-4db2-ad81-ac8a28adbcb8" providerId="ADAL" clId="{D36DC441-0CEA-6245-BFF5-28C81E1645D6}" dt="2021-05-09T16:37:58.544" v="5243" actId="1076"/>
        <pc:sldMkLst>
          <pc:docMk/>
          <pc:sldMk cId="2885784881" sldId="262"/>
        </pc:sldMkLst>
        <pc:spChg chg="mod">
          <ac:chgData name="Zrinka Jurčević" userId="0b24b88d-47f3-4db2-ad81-ac8a28adbcb8" providerId="ADAL" clId="{D36DC441-0CEA-6245-BFF5-28C81E1645D6}" dt="2021-05-09T16:37:55.971" v="5242" actId="1076"/>
          <ac:spMkLst>
            <pc:docMk/>
            <pc:sldMk cId="2885784881" sldId="262"/>
            <ac:spMk id="8" creationId="{C4B03574-76C6-504C-8CC5-1B99273565CE}"/>
          </ac:spMkLst>
        </pc:spChg>
        <pc:spChg chg="mod">
          <ac:chgData name="Zrinka Jurčević" userId="0b24b88d-47f3-4db2-ad81-ac8a28adbcb8" providerId="ADAL" clId="{D36DC441-0CEA-6245-BFF5-28C81E1645D6}" dt="2021-05-09T16:35:36.409" v="5206" actId="20577"/>
          <ac:spMkLst>
            <pc:docMk/>
            <pc:sldMk cId="2885784881" sldId="262"/>
            <ac:spMk id="11" creationId="{C54FF650-53C0-EB43-879E-A24281096DDF}"/>
          </ac:spMkLst>
        </pc:spChg>
        <pc:spChg chg="add mod">
          <ac:chgData name="Zrinka Jurčević" userId="0b24b88d-47f3-4db2-ad81-ac8a28adbcb8" providerId="ADAL" clId="{D36DC441-0CEA-6245-BFF5-28C81E1645D6}" dt="2021-05-09T16:37:58.544" v="5243" actId="1076"/>
          <ac:spMkLst>
            <pc:docMk/>
            <pc:sldMk cId="2885784881" sldId="262"/>
            <ac:spMk id="12" creationId="{61C20A67-B12D-B04B-9140-F01F8197F8A9}"/>
          </ac:spMkLst>
        </pc:spChg>
        <pc:picChg chg="mod">
          <ac:chgData name="Zrinka Jurčević" userId="0b24b88d-47f3-4db2-ad81-ac8a28adbcb8" providerId="ADAL" clId="{D36DC441-0CEA-6245-BFF5-28C81E1645D6}" dt="2021-05-09T16:35:40.335" v="5207" actId="1076"/>
          <ac:picMkLst>
            <pc:docMk/>
            <pc:sldMk cId="2885784881" sldId="262"/>
            <ac:picMk id="7" creationId="{00000000-0000-0000-0000-000000000000}"/>
          </ac:picMkLst>
        </pc:picChg>
        <pc:picChg chg="add del mod">
          <ac:chgData name="Zrinka Jurčević" userId="0b24b88d-47f3-4db2-ad81-ac8a28adbcb8" providerId="ADAL" clId="{D36DC441-0CEA-6245-BFF5-28C81E1645D6}" dt="2021-04-03T05:26:09.678" v="4372" actId="478"/>
          <ac:picMkLst>
            <pc:docMk/>
            <pc:sldMk cId="2885784881" sldId="262"/>
            <ac:picMk id="12" creationId="{8563174A-AEFD-914B-80C0-1E9FF857DC9E}"/>
          </ac:picMkLst>
        </pc:picChg>
        <pc:picChg chg="add mod">
          <ac:chgData name="Zrinka Jurčević" userId="0b24b88d-47f3-4db2-ad81-ac8a28adbcb8" providerId="ADAL" clId="{D36DC441-0CEA-6245-BFF5-28C81E1645D6}" dt="2021-04-03T05:26:38.199" v="4375" actId="1076"/>
          <ac:picMkLst>
            <pc:docMk/>
            <pc:sldMk cId="2885784881" sldId="262"/>
            <ac:picMk id="13" creationId="{790F1EFB-DBA3-0740-B9F7-AC7E734F49E3}"/>
          </ac:picMkLst>
        </pc:picChg>
        <pc:picChg chg="add del mod">
          <ac:chgData name="Zrinka Jurčević" userId="0b24b88d-47f3-4db2-ad81-ac8a28adbcb8" providerId="ADAL" clId="{D36DC441-0CEA-6245-BFF5-28C81E1645D6}" dt="2021-05-09T16:35:05.467" v="5196"/>
          <ac:picMkLst>
            <pc:docMk/>
            <pc:sldMk cId="2885784881" sldId="262"/>
            <ac:picMk id="14" creationId="{23CD3B22-B08C-3D47-88A2-35C195A25B47}"/>
          </ac:picMkLst>
        </pc:picChg>
      </pc:sldChg>
      <pc:sldChg chg="addSp delSp modSp mod modAnim">
        <pc:chgData name="Zrinka Jurčević" userId="0b24b88d-47f3-4db2-ad81-ac8a28adbcb8" providerId="ADAL" clId="{D36DC441-0CEA-6245-BFF5-28C81E1645D6}" dt="2021-04-03T05:25:58.481" v="4371"/>
        <pc:sldMkLst>
          <pc:docMk/>
          <pc:sldMk cId="1660320601" sldId="263"/>
        </pc:sldMkLst>
        <pc:picChg chg="add mod modCrop">
          <ac:chgData name="Zrinka Jurčević" userId="0b24b88d-47f3-4db2-ad81-ac8a28adbcb8" providerId="ADAL" clId="{D36DC441-0CEA-6245-BFF5-28C81E1645D6}" dt="2021-04-03T05:25:39.441" v="4367" actId="1076"/>
          <ac:picMkLst>
            <pc:docMk/>
            <pc:sldMk cId="1660320601" sldId="263"/>
            <ac:picMk id="4" creationId="{6F748508-93DD-7E43-ABD4-CB4A51F32A5A}"/>
          </ac:picMkLst>
        </pc:picChg>
        <pc:picChg chg="del mod">
          <ac:chgData name="Zrinka Jurčević" userId="0b24b88d-47f3-4db2-ad81-ac8a28adbcb8" providerId="ADAL" clId="{D36DC441-0CEA-6245-BFF5-28C81E1645D6}" dt="2021-04-03T05:20:49.729" v="4359" actId="478"/>
          <ac:picMkLst>
            <pc:docMk/>
            <pc:sldMk cId="1660320601" sldId="263"/>
            <ac:picMk id="1026" creationId="{FBD821DF-BD5A-464F-B42B-05CB6A6B5B67}"/>
          </ac:picMkLst>
        </pc:picChg>
      </pc:sldChg>
      <pc:sldChg chg="addSp delSp modSp mod">
        <pc:chgData name="Zrinka Jurčević" userId="0b24b88d-47f3-4db2-ad81-ac8a28adbcb8" providerId="ADAL" clId="{D36DC441-0CEA-6245-BFF5-28C81E1645D6}" dt="2021-05-09T13:25:32.405" v="4899" actId="688"/>
        <pc:sldMkLst>
          <pc:docMk/>
          <pc:sldMk cId="3205095418" sldId="264"/>
        </pc:sldMkLst>
        <pc:spChg chg="add mod">
          <ac:chgData name="Zrinka Jurčević" userId="0b24b88d-47f3-4db2-ad81-ac8a28adbcb8" providerId="ADAL" clId="{D36DC441-0CEA-6245-BFF5-28C81E1645D6}" dt="2021-04-04T04:48:13.870" v="4518" actId="20577"/>
          <ac:spMkLst>
            <pc:docMk/>
            <pc:sldMk cId="3205095418" sldId="264"/>
            <ac:spMk id="4" creationId="{60EDF29F-C5F8-8343-B94A-2E523C989D1E}"/>
          </ac:spMkLst>
        </pc:spChg>
        <pc:picChg chg="add del mod modCrop">
          <ac:chgData name="Zrinka Jurčević" userId="0b24b88d-47f3-4db2-ad81-ac8a28adbcb8" providerId="ADAL" clId="{D36DC441-0CEA-6245-BFF5-28C81E1645D6}" dt="2021-05-09T13:23:55.789" v="4891" actId="478"/>
          <ac:picMkLst>
            <pc:docMk/>
            <pc:sldMk cId="3205095418" sldId="264"/>
            <ac:picMk id="3" creationId="{CAC77958-FE24-8241-A421-D3A358A360CC}"/>
          </ac:picMkLst>
        </pc:picChg>
        <pc:picChg chg="mod">
          <ac:chgData name="Zrinka Jurčević" userId="0b24b88d-47f3-4db2-ad81-ac8a28adbcb8" providerId="ADAL" clId="{D36DC441-0CEA-6245-BFF5-28C81E1645D6}" dt="2021-05-09T13:25:26.433" v="4897" actId="1076"/>
          <ac:picMkLst>
            <pc:docMk/>
            <pc:sldMk cId="3205095418" sldId="264"/>
            <ac:picMk id="6" creationId="{00000000-0000-0000-0000-000000000000}"/>
          </ac:picMkLst>
        </pc:picChg>
        <pc:picChg chg="mod">
          <ac:chgData name="Zrinka Jurčević" userId="0b24b88d-47f3-4db2-ad81-ac8a28adbcb8" providerId="ADAL" clId="{D36DC441-0CEA-6245-BFF5-28C81E1645D6}" dt="2021-04-03T05:19:06.006" v="4255" actId="14100"/>
          <ac:picMkLst>
            <pc:docMk/>
            <pc:sldMk cId="3205095418" sldId="264"/>
            <ac:picMk id="7" creationId="{00000000-0000-0000-0000-000000000000}"/>
          </ac:picMkLst>
        </pc:picChg>
        <pc:picChg chg="add mod">
          <ac:chgData name="Zrinka Jurčević" userId="0b24b88d-47f3-4db2-ad81-ac8a28adbcb8" providerId="ADAL" clId="{D36DC441-0CEA-6245-BFF5-28C81E1645D6}" dt="2021-05-09T13:25:32.405" v="4899" actId="688"/>
          <ac:picMkLst>
            <pc:docMk/>
            <pc:sldMk cId="3205095418" sldId="264"/>
            <ac:picMk id="8" creationId="{D7A5ED85-6C55-7848-B2F8-9F7D6656A70F}"/>
          </ac:picMkLst>
        </pc:picChg>
        <pc:picChg chg="mod">
          <ac:chgData name="Zrinka Jurčević" userId="0b24b88d-47f3-4db2-ad81-ac8a28adbcb8" providerId="ADAL" clId="{D36DC441-0CEA-6245-BFF5-28C81E1645D6}" dt="2021-04-04T04:48:43.965" v="4521" actId="1076"/>
          <ac:picMkLst>
            <pc:docMk/>
            <pc:sldMk cId="3205095418" sldId="264"/>
            <ac:picMk id="10" creationId="{00000000-0000-0000-0000-000000000000}"/>
          </ac:picMkLst>
        </pc:picChg>
      </pc:sldChg>
      <pc:sldChg chg="addSp delSp modSp mod modAnim">
        <pc:chgData name="Zrinka Jurčević" userId="0b24b88d-47f3-4db2-ad81-ac8a28adbcb8" providerId="ADAL" clId="{D36DC441-0CEA-6245-BFF5-28C81E1645D6}" dt="2021-05-09T13:27:20.714" v="4902"/>
        <pc:sldMkLst>
          <pc:docMk/>
          <pc:sldMk cId="1901142337" sldId="265"/>
        </pc:sldMkLst>
        <pc:spChg chg="mod">
          <ac:chgData name="Zrinka Jurčević" userId="0b24b88d-47f3-4db2-ad81-ac8a28adbcb8" providerId="ADAL" clId="{D36DC441-0CEA-6245-BFF5-28C81E1645D6}" dt="2021-04-03T05:29:54.583" v="4402" actId="1076"/>
          <ac:spMkLst>
            <pc:docMk/>
            <pc:sldMk cId="1901142337" sldId="265"/>
            <ac:spMk id="2" creationId="{5D66B0BE-A376-0C40-BEA1-1F8622D2BBEA}"/>
          </ac:spMkLst>
        </pc:spChg>
        <pc:picChg chg="add del mod">
          <ac:chgData name="Zrinka Jurčević" userId="0b24b88d-47f3-4db2-ad81-ac8a28adbcb8" providerId="ADAL" clId="{D36DC441-0CEA-6245-BFF5-28C81E1645D6}" dt="2021-04-03T05:28:39.963" v="4387" actId="931"/>
          <ac:picMkLst>
            <pc:docMk/>
            <pc:sldMk cId="1901142337" sldId="265"/>
            <ac:picMk id="9" creationId="{A538EF80-6730-E249-9AF9-0CC206973C6E}"/>
          </ac:picMkLst>
        </pc:picChg>
        <pc:picChg chg="add mod modCrop">
          <ac:chgData name="Zrinka Jurčević" userId="0b24b88d-47f3-4db2-ad81-ac8a28adbcb8" providerId="ADAL" clId="{D36DC441-0CEA-6245-BFF5-28C81E1645D6}" dt="2021-04-03T05:29:47.344" v="4401" actId="1076"/>
          <ac:picMkLst>
            <pc:docMk/>
            <pc:sldMk cId="1901142337" sldId="265"/>
            <ac:picMk id="12" creationId="{824F3FF8-5160-B149-A8D6-DDCBB80A4E92}"/>
          </ac:picMkLst>
        </pc:picChg>
        <pc:picChg chg="del">
          <ac:chgData name="Zrinka Jurčević" userId="0b24b88d-47f3-4db2-ad81-ac8a28adbcb8" providerId="ADAL" clId="{D36DC441-0CEA-6245-BFF5-28C81E1645D6}" dt="2021-04-03T05:28:20.498" v="4382" actId="478"/>
          <ac:picMkLst>
            <pc:docMk/>
            <pc:sldMk cId="1901142337" sldId="265"/>
            <ac:picMk id="3084" creationId="{69E88FEE-83EB-D64D-BA09-AEA203316C8E}"/>
          </ac:picMkLst>
        </pc:picChg>
      </pc:sldChg>
      <pc:sldChg chg="addSp delSp modSp mod modAnim">
        <pc:chgData name="Zrinka Jurčević" userId="0b24b88d-47f3-4db2-ad81-ac8a28adbcb8" providerId="ADAL" clId="{D36DC441-0CEA-6245-BFF5-28C81E1645D6}" dt="2021-05-09T16:37:35.403" v="5241" actId="1076"/>
        <pc:sldMkLst>
          <pc:docMk/>
          <pc:sldMk cId="2170147673" sldId="266"/>
        </pc:sldMkLst>
        <pc:spChg chg="mod">
          <ac:chgData name="Zrinka Jurčević" userId="0b24b88d-47f3-4db2-ad81-ac8a28adbcb8" providerId="ADAL" clId="{D36DC441-0CEA-6245-BFF5-28C81E1645D6}" dt="2021-03-17T19:16:07.568" v="4163" actId="1076"/>
          <ac:spMkLst>
            <pc:docMk/>
            <pc:sldMk cId="2170147673" sldId="266"/>
            <ac:spMk id="2" creationId="{E70E021A-06F7-E447-96F2-5163448DAC3B}"/>
          </ac:spMkLst>
        </pc:spChg>
        <pc:spChg chg="mod">
          <ac:chgData name="Zrinka Jurčević" userId="0b24b88d-47f3-4db2-ad81-ac8a28adbcb8" providerId="ADAL" clId="{D36DC441-0CEA-6245-BFF5-28C81E1645D6}" dt="2021-03-17T18:19:18.853" v="3635" actId="113"/>
          <ac:spMkLst>
            <pc:docMk/>
            <pc:sldMk cId="2170147673" sldId="266"/>
            <ac:spMk id="3" creationId="{3E51A84E-0596-8243-8C8D-CA710E8A7FD7}"/>
          </ac:spMkLst>
        </pc:spChg>
        <pc:spChg chg="mod">
          <ac:chgData name="Zrinka Jurčević" userId="0b24b88d-47f3-4db2-ad81-ac8a28adbcb8" providerId="ADAL" clId="{D36DC441-0CEA-6245-BFF5-28C81E1645D6}" dt="2021-05-09T16:36:58.472" v="5228" actId="1076"/>
          <ac:spMkLst>
            <pc:docMk/>
            <pc:sldMk cId="2170147673" sldId="266"/>
            <ac:spMk id="8" creationId="{C4B03574-76C6-504C-8CC5-1B99273565CE}"/>
          </ac:spMkLst>
        </pc:spChg>
        <pc:spChg chg="add mod">
          <ac:chgData name="Zrinka Jurčević" userId="0b24b88d-47f3-4db2-ad81-ac8a28adbcb8" providerId="ADAL" clId="{D36DC441-0CEA-6245-BFF5-28C81E1645D6}" dt="2021-05-09T16:37:25.031" v="5236" actId="1076"/>
          <ac:spMkLst>
            <pc:docMk/>
            <pc:sldMk cId="2170147673" sldId="266"/>
            <ac:spMk id="9" creationId="{381911AE-B34D-FC41-83BE-25B0E4CDB32E}"/>
          </ac:spMkLst>
        </pc:spChg>
        <pc:spChg chg="mod">
          <ac:chgData name="Zrinka Jurčević" userId="0b24b88d-47f3-4db2-ad81-ac8a28adbcb8" providerId="ADAL" clId="{D36DC441-0CEA-6245-BFF5-28C81E1645D6}" dt="2021-05-09T13:26:38.610" v="4901" actId="1076"/>
          <ac:spMkLst>
            <pc:docMk/>
            <pc:sldMk cId="2170147673" sldId="266"/>
            <ac:spMk id="12" creationId="{452E2183-AF55-4A41-BC11-B1D451E47149}"/>
          </ac:spMkLst>
        </pc:spChg>
        <pc:spChg chg="mod">
          <ac:chgData name="Zrinka Jurčević" userId="0b24b88d-47f3-4db2-ad81-ac8a28adbcb8" providerId="ADAL" clId="{D36DC441-0CEA-6245-BFF5-28C81E1645D6}" dt="2021-05-09T16:37:35.403" v="5241" actId="1076"/>
          <ac:spMkLst>
            <pc:docMk/>
            <pc:sldMk cId="2170147673" sldId="266"/>
            <ac:spMk id="13" creationId="{F80AB110-D197-A841-9390-E8C5545DF61B}"/>
          </ac:spMkLst>
        </pc:spChg>
        <pc:picChg chg="del">
          <ac:chgData name="Zrinka Jurčević" userId="0b24b88d-47f3-4db2-ad81-ac8a28adbcb8" providerId="ADAL" clId="{D36DC441-0CEA-6245-BFF5-28C81E1645D6}" dt="2021-04-03T05:28:07.898" v="4381" actId="478"/>
          <ac:picMkLst>
            <pc:docMk/>
            <pc:sldMk cId="2170147673" sldId="266"/>
            <ac:picMk id="2050" creationId="{B4CAFAC1-0751-AE4A-B4ED-996D25B66661}"/>
          </ac:picMkLst>
        </pc:picChg>
      </pc:sldChg>
      <pc:sldChg chg="addSp delSp modSp mod modAnim">
        <pc:chgData name="Zrinka Jurčević" userId="0b24b88d-47f3-4db2-ad81-ac8a28adbcb8" providerId="ADAL" clId="{D36DC441-0CEA-6245-BFF5-28C81E1645D6}" dt="2021-03-17T19:13:31.644" v="4143"/>
        <pc:sldMkLst>
          <pc:docMk/>
          <pc:sldMk cId="137968092" sldId="267"/>
        </pc:sldMkLst>
        <pc:spChg chg="add mod">
          <ac:chgData name="Zrinka Jurčević" userId="0b24b88d-47f3-4db2-ad81-ac8a28adbcb8" providerId="ADAL" clId="{D36DC441-0CEA-6245-BFF5-28C81E1645D6}" dt="2021-03-17T17:45:56.992" v="3134" actId="20577"/>
          <ac:spMkLst>
            <pc:docMk/>
            <pc:sldMk cId="137968092" sldId="267"/>
            <ac:spMk id="4" creationId="{2ED36914-1A90-CB41-8D13-838F9D31054A}"/>
          </ac:spMkLst>
        </pc:spChg>
        <pc:spChg chg="mod">
          <ac:chgData name="Zrinka Jurčević" userId="0b24b88d-47f3-4db2-ad81-ac8a28adbcb8" providerId="ADAL" clId="{D36DC441-0CEA-6245-BFF5-28C81E1645D6}" dt="2021-03-17T17:49:25.085" v="3284" actId="1076"/>
          <ac:spMkLst>
            <pc:docMk/>
            <pc:sldMk cId="137968092" sldId="267"/>
            <ac:spMk id="8" creationId="{D9DEA48B-E4D8-964A-947E-16143522C4DA}"/>
          </ac:spMkLst>
        </pc:spChg>
        <pc:spChg chg="add mod">
          <ac:chgData name="Zrinka Jurčević" userId="0b24b88d-47f3-4db2-ad81-ac8a28adbcb8" providerId="ADAL" clId="{D36DC441-0CEA-6245-BFF5-28C81E1645D6}" dt="2021-03-17T17:49:38.418" v="3328" actId="20577"/>
          <ac:spMkLst>
            <pc:docMk/>
            <pc:sldMk cId="137968092" sldId="267"/>
            <ac:spMk id="15" creationId="{87820CF5-B459-A641-BFFD-24C0E63F8AD8}"/>
          </ac:spMkLst>
        </pc:spChg>
        <pc:spChg chg="add mod">
          <ac:chgData name="Zrinka Jurčević" userId="0b24b88d-47f3-4db2-ad81-ac8a28adbcb8" providerId="ADAL" clId="{D36DC441-0CEA-6245-BFF5-28C81E1645D6}" dt="2021-03-17T17:51:20.918" v="3479" actId="20577"/>
          <ac:spMkLst>
            <pc:docMk/>
            <pc:sldMk cId="137968092" sldId="267"/>
            <ac:spMk id="16" creationId="{F5AAE2B0-9058-EA49-81FF-334700B8F2C8}"/>
          </ac:spMkLst>
        </pc:spChg>
        <pc:spChg chg="add mod">
          <ac:chgData name="Zrinka Jurčević" userId="0b24b88d-47f3-4db2-ad81-ac8a28adbcb8" providerId="ADAL" clId="{D36DC441-0CEA-6245-BFF5-28C81E1645D6}" dt="2021-03-17T17:52:44.997" v="3518" actId="207"/>
          <ac:spMkLst>
            <pc:docMk/>
            <pc:sldMk cId="137968092" sldId="267"/>
            <ac:spMk id="17" creationId="{72163DAF-9B78-9D48-892C-0FAB69F5CC08}"/>
          </ac:spMkLst>
        </pc:spChg>
        <pc:spChg chg="add mod">
          <ac:chgData name="Zrinka Jurčević" userId="0b24b88d-47f3-4db2-ad81-ac8a28adbcb8" providerId="ADAL" clId="{D36DC441-0CEA-6245-BFF5-28C81E1645D6}" dt="2021-03-17T17:53:52.867" v="3567" actId="1076"/>
          <ac:spMkLst>
            <pc:docMk/>
            <pc:sldMk cId="137968092" sldId="267"/>
            <ac:spMk id="18" creationId="{90A34653-DBAB-AB4C-AB4F-B23D591BAE50}"/>
          </ac:spMkLst>
        </pc:spChg>
        <pc:picChg chg="add mod">
          <ac:chgData name="Zrinka Jurčević" userId="0b24b88d-47f3-4db2-ad81-ac8a28adbcb8" providerId="ADAL" clId="{D36DC441-0CEA-6245-BFF5-28C81E1645D6}" dt="2021-03-17T17:51:47.371" v="3483" actId="14100"/>
          <ac:picMkLst>
            <pc:docMk/>
            <pc:sldMk cId="137968092" sldId="267"/>
            <ac:picMk id="3" creationId="{416F105B-0903-794B-8910-F2A1BFDC19DC}"/>
          </ac:picMkLst>
        </pc:picChg>
        <pc:picChg chg="mod">
          <ac:chgData name="Zrinka Jurčević" userId="0b24b88d-47f3-4db2-ad81-ac8a28adbcb8" providerId="ADAL" clId="{D36DC441-0CEA-6245-BFF5-28C81E1645D6}" dt="2021-03-17T17:49:20.607" v="3283" actId="1076"/>
          <ac:picMkLst>
            <pc:docMk/>
            <pc:sldMk cId="137968092" sldId="267"/>
            <ac:picMk id="7" creationId="{00000000-0000-0000-0000-000000000000}"/>
          </ac:picMkLst>
        </pc:picChg>
        <pc:picChg chg="add del mod">
          <ac:chgData name="Zrinka Jurčević" userId="0b24b88d-47f3-4db2-ad81-ac8a28adbcb8" providerId="ADAL" clId="{D36DC441-0CEA-6245-BFF5-28C81E1645D6}" dt="2021-03-17T17:42:09.747" v="2889" actId="478"/>
          <ac:picMkLst>
            <pc:docMk/>
            <pc:sldMk cId="137968092" sldId="267"/>
            <ac:picMk id="9" creationId="{8C58BFD6-091D-B64F-A1F9-A0B84E6208FA}"/>
          </ac:picMkLst>
        </pc:picChg>
        <pc:picChg chg="mod">
          <ac:chgData name="Zrinka Jurčević" userId="0b24b88d-47f3-4db2-ad81-ac8a28adbcb8" providerId="ADAL" clId="{D36DC441-0CEA-6245-BFF5-28C81E1645D6}" dt="2021-03-17T17:51:12.062" v="3458" actId="1076"/>
          <ac:picMkLst>
            <pc:docMk/>
            <pc:sldMk cId="137968092" sldId="267"/>
            <ac:picMk id="10" creationId="{00000000-0000-0000-0000-000000000000}"/>
          </ac:picMkLst>
        </pc:picChg>
        <pc:picChg chg="add mod">
          <ac:chgData name="Zrinka Jurčević" userId="0b24b88d-47f3-4db2-ad81-ac8a28adbcb8" providerId="ADAL" clId="{D36DC441-0CEA-6245-BFF5-28C81E1645D6}" dt="2021-03-17T17:51:26.976" v="3480" actId="14100"/>
          <ac:picMkLst>
            <pc:docMk/>
            <pc:sldMk cId="137968092" sldId="267"/>
            <ac:picMk id="12" creationId="{799F5123-0216-4445-B787-36A82892911F}"/>
          </ac:picMkLst>
        </pc:picChg>
        <pc:picChg chg="add mod">
          <ac:chgData name="Zrinka Jurčević" userId="0b24b88d-47f3-4db2-ad81-ac8a28adbcb8" providerId="ADAL" clId="{D36DC441-0CEA-6245-BFF5-28C81E1645D6}" dt="2021-03-17T17:51:36.154" v="3481" actId="14100"/>
          <ac:picMkLst>
            <pc:docMk/>
            <pc:sldMk cId="137968092" sldId="267"/>
            <ac:picMk id="14" creationId="{B904B6ED-955F-CF4E-BA2D-A81EAA7945ED}"/>
          </ac:picMkLst>
        </pc:picChg>
      </pc:sldChg>
      <pc:sldChg chg="addSp modSp mod modAnim">
        <pc:chgData name="Zrinka Jurčević" userId="0b24b88d-47f3-4db2-ad81-ac8a28adbcb8" providerId="ADAL" clId="{D36DC441-0CEA-6245-BFF5-28C81E1645D6}" dt="2021-05-09T13:49:45.647" v="5189" actId="122"/>
        <pc:sldMkLst>
          <pc:docMk/>
          <pc:sldMk cId="2622114666" sldId="268"/>
        </pc:sldMkLst>
        <pc:spChg chg="add mod">
          <ac:chgData name="Zrinka Jurčević" userId="0b24b88d-47f3-4db2-ad81-ac8a28adbcb8" providerId="ADAL" clId="{D36DC441-0CEA-6245-BFF5-28C81E1645D6}" dt="2021-05-09T13:48:09.026" v="5153" actId="1076"/>
          <ac:spMkLst>
            <pc:docMk/>
            <pc:sldMk cId="2622114666" sldId="268"/>
            <ac:spMk id="2" creationId="{E541F85E-2E50-234B-B79B-DACD602CA9C6}"/>
          </ac:spMkLst>
        </pc:spChg>
        <pc:spChg chg="add mod">
          <ac:chgData name="Zrinka Jurčević" userId="0b24b88d-47f3-4db2-ad81-ac8a28adbcb8" providerId="ADAL" clId="{D36DC441-0CEA-6245-BFF5-28C81E1645D6}" dt="2021-03-17T17:34:11.778" v="2852" actId="1076"/>
          <ac:spMkLst>
            <pc:docMk/>
            <pc:sldMk cId="2622114666" sldId="268"/>
            <ac:spMk id="3" creationId="{03A59C35-747E-FD46-BA67-87F891436CFA}"/>
          </ac:spMkLst>
        </pc:spChg>
        <pc:spChg chg="add mod">
          <ac:chgData name="Zrinka Jurčević" userId="0b24b88d-47f3-4db2-ad81-ac8a28adbcb8" providerId="ADAL" clId="{D36DC441-0CEA-6245-BFF5-28C81E1645D6}" dt="2021-05-09T13:48:38.388" v="5159" actId="1076"/>
          <ac:spMkLst>
            <pc:docMk/>
            <pc:sldMk cId="2622114666" sldId="268"/>
            <ac:spMk id="4" creationId="{F5D79CFF-0B18-C149-BC1C-61F99DFF35C1}"/>
          </ac:spMkLst>
        </pc:spChg>
        <pc:spChg chg="mod">
          <ac:chgData name="Zrinka Jurčević" userId="0b24b88d-47f3-4db2-ad81-ac8a28adbcb8" providerId="ADAL" clId="{D36DC441-0CEA-6245-BFF5-28C81E1645D6}" dt="2021-03-17T17:35:39.617" v="2877" actId="1076"/>
          <ac:spMkLst>
            <pc:docMk/>
            <pc:sldMk cId="2622114666" sldId="268"/>
            <ac:spMk id="8" creationId="{2A7E2F6E-0D5F-2F4E-870D-621BA9FC31F2}"/>
          </ac:spMkLst>
        </pc:spChg>
        <pc:spChg chg="add mod">
          <ac:chgData name="Zrinka Jurčević" userId="0b24b88d-47f3-4db2-ad81-ac8a28adbcb8" providerId="ADAL" clId="{D36DC441-0CEA-6245-BFF5-28C81E1645D6}" dt="2021-05-09T13:49:45.647" v="5189" actId="122"/>
          <ac:spMkLst>
            <pc:docMk/>
            <pc:sldMk cId="2622114666" sldId="268"/>
            <ac:spMk id="9" creationId="{EB301986-B845-6741-8FAF-FE25493B27F0}"/>
          </ac:spMkLst>
        </pc:spChg>
        <pc:picChg chg="mod">
          <ac:chgData name="Zrinka Jurčević" userId="0b24b88d-47f3-4db2-ad81-ac8a28adbcb8" providerId="ADAL" clId="{D36DC441-0CEA-6245-BFF5-28C81E1645D6}" dt="2021-03-17T17:35:22.175" v="2873" actId="14100"/>
          <ac:picMkLst>
            <pc:docMk/>
            <pc:sldMk cId="2622114666" sldId="268"/>
            <ac:picMk id="7" creationId="{00000000-0000-0000-0000-000000000000}"/>
          </ac:picMkLst>
        </pc:picChg>
        <pc:picChg chg="mod">
          <ac:chgData name="Zrinka Jurčević" userId="0b24b88d-47f3-4db2-ad81-ac8a28adbcb8" providerId="ADAL" clId="{D36DC441-0CEA-6245-BFF5-28C81E1645D6}" dt="2021-05-09T13:48:31.365" v="5158" actId="1076"/>
          <ac:picMkLst>
            <pc:docMk/>
            <pc:sldMk cId="2622114666" sldId="268"/>
            <ac:picMk id="10" creationId="{00000000-0000-0000-0000-000000000000}"/>
          </ac:picMkLst>
        </pc:picChg>
        <pc:picChg chg="add mod">
          <ac:chgData name="Zrinka Jurčević" userId="0b24b88d-47f3-4db2-ad81-ac8a28adbcb8" providerId="ADAL" clId="{D36DC441-0CEA-6245-BFF5-28C81E1645D6}" dt="2021-05-09T13:49:03.161" v="5161" actId="1076"/>
          <ac:picMkLst>
            <pc:docMk/>
            <pc:sldMk cId="2622114666" sldId="268"/>
            <ac:picMk id="11" creationId="{8C1AA0C8-A98F-4D4D-B31E-6040AD984346}"/>
          </ac:picMkLst>
        </pc:picChg>
      </pc:sldChg>
      <pc:sldChg chg="addSp delSp modSp mod modShow">
        <pc:chgData name="Zrinka Jurčević" userId="0b24b88d-47f3-4db2-ad81-ac8a28adbcb8" providerId="ADAL" clId="{D36DC441-0CEA-6245-BFF5-28C81E1645D6}" dt="2021-04-03T05:40:42.860" v="4510" actId="729"/>
        <pc:sldMkLst>
          <pc:docMk/>
          <pc:sldMk cId="2283979478" sldId="269"/>
        </pc:sldMkLst>
        <pc:spChg chg="del mod">
          <ac:chgData name="Zrinka Jurčević" userId="0b24b88d-47f3-4db2-ad81-ac8a28adbcb8" providerId="ADAL" clId="{D36DC441-0CEA-6245-BFF5-28C81E1645D6}" dt="2021-04-03T05:37:33.970" v="4474" actId="478"/>
          <ac:spMkLst>
            <pc:docMk/>
            <pc:sldMk cId="2283979478" sldId="269"/>
            <ac:spMk id="9" creationId="{B4513833-C872-D94A-A9E3-25DD112A2A55}"/>
          </ac:spMkLst>
        </pc:spChg>
        <pc:picChg chg="add mod">
          <ac:chgData name="Zrinka Jurčević" userId="0b24b88d-47f3-4db2-ad81-ac8a28adbcb8" providerId="ADAL" clId="{D36DC441-0CEA-6245-BFF5-28C81E1645D6}" dt="2021-04-03T05:39:44.743" v="4496"/>
          <ac:picMkLst>
            <pc:docMk/>
            <pc:sldMk cId="2283979478" sldId="269"/>
            <ac:picMk id="3" creationId="{2DEE9738-1F4D-5D49-85A5-EEFC1D6A1344}"/>
          </ac:picMkLst>
        </pc:picChg>
        <pc:picChg chg="del">
          <ac:chgData name="Zrinka Jurčević" userId="0b24b88d-47f3-4db2-ad81-ac8a28adbcb8" providerId="ADAL" clId="{D36DC441-0CEA-6245-BFF5-28C81E1645D6}" dt="2021-04-03T05:38:09.882" v="4487" actId="478"/>
          <ac:picMkLst>
            <pc:docMk/>
            <pc:sldMk cId="2283979478" sldId="269"/>
            <ac:picMk id="5" creationId="{00000000-0000-0000-0000-000000000000}"/>
          </ac:picMkLst>
        </pc:picChg>
        <pc:picChg chg="del">
          <ac:chgData name="Zrinka Jurčević" userId="0b24b88d-47f3-4db2-ad81-ac8a28adbcb8" providerId="ADAL" clId="{D36DC441-0CEA-6245-BFF5-28C81E1645D6}" dt="2021-04-03T05:38:07.272" v="4486" actId="478"/>
          <ac:picMkLst>
            <pc:docMk/>
            <pc:sldMk cId="2283979478" sldId="269"/>
            <ac:picMk id="6" creationId="{00000000-0000-0000-0000-000000000000}"/>
          </ac:picMkLst>
        </pc:picChg>
        <pc:picChg chg="del">
          <ac:chgData name="Zrinka Jurčević" userId="0b24b88d-47f3-4db2-ad81-ac8a28adbcb8" providerId="ADAL" clId="{D36DC441-0CEA-6245-BFF5-28C81E1645D6}" dt="2021-04-03T05:37:30.073" v="4472" actId="478"/>
          <ac:picMkLst>
            <pc:docMk/>
            <pc:sldMk cId="2283979478" sldId="269"/>
            <ac:picMk id="7" creationId="{00000000-0000-0000-0000-000000000000}"/>
          </ac:picMkLst>
        </pc:picChg>
        <pc:picChg chg="del">
          <ac:chgData name="Zrinka Jurčević" userId="0b24b88d-47f3-4db2-ad81-ac8a28adbcb8" providerId="ADAL" clId="{D36DC441-0CEA-6245-BFF5-28C81E1645D6}" dt="2021-04-03T05:37:28.648" v="4471" actId="478"/>
          <ac:picMkLst>
            <pc:docMk/>
            <pc:sldMk cId="2283979478" sldId="269"/>
            <ac:picMk id="8" creationId="{55E966A6-59EB-634D-A08B-DA6BC33DB7A3}"/>
          </ac:picMkLst>
        </pc:picChg>
        <pc:picChg chg="del">
          <ac:chgData name="Zrinka Jurčević" userId="0b24b88d-47f3-4db2-ad81-ac8a28adbcb8" providerId="ADAL" clId="{D36DC441-0CEA-6245-BFF5-28C81E1645D6}" dt="2021-04-03T05:37:24.472" v="4466" actId="478"/>
          <ac:picMkLst>
            <pc:docMk/>
            <pc:sldMk cId="2283979478" sldId="269"/>
            <ac:picMk id="11" creationId="{E31474D2-C964-B243-8816-7329D5918B24}"/>
          </ac:picMkLst>
        </pc:picChg>
        <pc:picChg chg="del">
          <ac:chgData name="Zrinka Jurčević" userId="0b24b88d-47f3-4db2-ad81-ac8a28adbcb8" providerId="ADAL" clId="{D36DC441-0CEA-6245-BFF5-28C81E1645D6}" dt="2021-04-03T05:37:25.107" v="4467" actId="478"/>
          <ac:picMkLst>
            <pc:docMk/>
            <pc:sldMk cId="2283979478" sldId="269"/>
            <ac:picMk id="12" creationId="{3903F588-7A9B-D04B-8298-A2BC5949960C}"/>
          </ac:picMkLst>
        </pc:picChg>
        <pc:picChg chg="del">
          <ac:chgData name="Zrinka Jurčević" userId="0b24b88d-47f3-4db2-ad81-ac8a28adbcb8" providerId="ADAL" clId="{D36DC441-0CEA-6245-BFF5-28C81E1645D6}" dt="2021-04-03T05:37:25.801" v="4468" actId="478"/>
          <ac:picMkLst>
            <pc:docMk/>
            <pc:sldMk cId="2283979478" sldId="269"/>
            <ac:picMk id="13" creationId="{0177BD3E-D90E-6B47-9B2F-6F4CBF1CEEFF}"/>
          </ac:picMkLst>
        </pc:picChg>
        <pc:picChg chg="del">
          <ac:chgData name="Zrinka Jurčević" userId="0b24b88d-47f3-4db2-ad81-ac8a28adbcb8" providerId="ADAL" clId="{D36DC441-0CEA-6245-BFF5-28C81E1645D6}" dt="2021-04-03T05:37:26.855" v="4469" actId="478"/>
          <ac:picMkLst>
            <pc:docMk/>
            <pc:sldMk cId="2283979478" sldId="269"/>
            <ac:picMk id="14" creationId="{E5308795-4DA2-DA41-9A58-42FCD1E25773}"/>
          </ac:picMkLst>
        </pc:picChg>
        <pc:picChg chg="del">
          <ac:chgData name="Zrinka Jurčević" userId="0b24b88d-47f3-4db2-ad81-ac8a28adbcb8" providerId="ADAL" clId="{D36DC441-0CEA-6245-BFF5-28C81E1645D6}" dt="2021-04-03T05:37:27.510" v="4470" actId="478"/>
          <ac:picMkLst>
            <pc:docMk/>
            <pc:sldMk cId="2283979478" sldId="269"/>
            <ac:picMk id="15" creationId="{BDD72683-E431-D340-B212-E0DB0CD4181A}"/>
          </ac:picMkLst>
        </pc:picChg>
      </pc:sldChg>
      <pc:sldChg chg="modSp mod modAnim">
        <pc:chgData name="Zrinka Jurčević" userId="0b24b88d-47f3-4db2-ad81-ac8a28adbcb8" providerId="ADAL" clId="{D36DC441-0CEA-6245-BFF5-28C81E1645D6}" dt="2021-05-09T13:39:31.541" v="5016"/>
        <pc:sldMkLst>
          <pc:docMk/>
          <pc:sldMk cId="2746216092" sldId="270"/>
        </pc:sldMkLst>
        <pc:spChg chg="mod">
          <ac:chgData name="Zrinka Jurčević" userId="0b24b88d-47f3-4db2-ad81-ac8a28adbcb8" providerId="ADAL" clId="{D36DC441-0CEA-6245-BFF5-28C81E1645D6}" dt="2021-05-09T13:39:02.803" v="5015" actId="20577"/>
          <ac:spMkLst>
            <pc:docMk/>
            <pc:sldMk cId="2746216092" sldId="270"/>
            <ac:spMk id="2" creationId="{AD886F32-3F15-8B49-9F13-551DAC7682FE}"/>
          </ac:spMkLst>
        </pc:spChg>
        <pc:spChg chg="mod">
          <ac:chgData name="Zrinka Jurčević" userId="0b24b88d-47f3-4db2-ad81-ac8a28adbcb8" providerId="ADAL" clId="{D36DC441-0CEA-6245-BFF5-28C81E1645D6}" dt="2021-03-17T18:28:40.796" v="3699" actId="14100"/>
          <ac:spMkLst>
            <pc:docMk/>
            <pc:sldMk cId="2746216092" sldId="270"/>
            <ac:spMk id="3" creationId="{FB7BC3C3-A708-6444-9F7D-31C2C283AFEB}"/>
          </ac:spMkLst>
        </pc:spChg>
        <pc:spChg chg="mod">
          <ac:chgData name="Zrinka Jurčević" userId="0b24b88d-47f3-4db2-ad81-ac8a28adbcb8" providerId="ADAL" clId="{D36DC441-0CEA-6245-BFF5-28C81E1645D6}" dt="2021-03-16T21:32:08.116" v="486" actId="113"/>
          <ac:spMkLst>
            <pc:docMk/>
            <pc:sldMk cId="2746216092" sldId="270"/>
            <ac:spMk id="9" creationId="{6262B610-CE33-614C-93DB-D75BDDBC7631}"/>
          </ac:spMkLst>
        </pc:spChg>
        <pc:spChg chg="mod">
          <ac:chgData name="Zrinka Jurčević" userId="0b24b88d-47f3-4db2-ad81-ac8a28adbcb8" providerId="ADAL" clId="{D36DC441-0CEA-6245-BFF5-28C81E1645D6}" dt="2021-03-17T18:30:22.059" v="3714" actId="14100"/>
          <ac:spMkLst>
            <pc:docMk/>
            <pc:sldMk cId="2746216092" sldId="270"/>
            <ac:spMk id="16" creationId="{E90F6182-45D1-4549-8696-716AE39F1381}"/>
          </ac:spMkLst>
        </pc:spChg>
      </pc:sldChg>
      <pc:sldChg chg="addSp delSp modSp mod delAnim modAnim">
        <pc:chgData name="Zrinka Jurčević" userId="0b24b88d-47f3-4db2-ad81-ac8a28adbcb8" providerId="ADAL" clId="{D36DC441-0CEA-6245-BFF5-28C81E1645D6}" dt="2021-05-09T13:38:15.054" v="5008"/>
        <pc:sldMkLst>
          <pc:docMk/>
          <pc:sldMk cId="3239502924" sldId="271"/>
        </pc:sldMkLst>
        <pc:spChg chg="mod">
          <ac:chgData name="Zrinka Jurčević" userId="0b24b88d-47f3-4db2-ad81-ac8a28adbcb8" providerId="ADAL" clId="{D36DC441-0CEA-6245-BFF5-28C81E1645D6}" dt="2021-05-09T13:37:16.954" v="4991" actId="21"/>
          <ac:spMkLst>
            <pc:docMk/>
            <pc:sldMk cId="3239502924" sldId="271"/>
            <ac:spMk id="2" creationId="{A63EE8B0-2A7C-2940-8F67-D9AB446A3F31}"/>
          </ac:spMkLst>
        </pc:spChg>
        <pc:spChg chg="add mod">
          <ac:chgData name="Zrinka Jurčević" userId="0b24b88d-47f3-4db2-ad81-ac8a28adbcb8" providerId="ADAL" clId="{D36DC441-0CEA-6245-BFF5-28C81E1645D6}" dt="2021-05-09T13:37:59.892" v="5004" actId="1076"/>
          <ac:spMkLst>
            <pc:docMk/>
            <pc:sldMk cId="3239502924" sldId="271"/>
            <ac:spMk id="4" creationId="{31C81BCD-C009-4B4D-9A81-C0DAB342E85A}"/>
          </ac:spMkLst>
        </pc:spChg>
        <pc:picChg chg="del">
          <ac:chgData name="Zrinka Jurčević" userId="0b24b88d-47f3-4db2-ad81-ac8a28adbcb8" providerId="ADAL" clId="{D36DC441-0CEA-6245-BFF5-28C81E1645D6}" dt="2021-04-03T05:35:19.079" v="4438" actId="478"/>
          <ac:picMkLst>
            <pc:docMk/>
            <pc:sldMk cId="3239502924" sldId="271"/>
            <ac:picMk id="9" creationId="{2193ED7F-3CCD-4244-BB4B-CA4653E2D4DC}"/>
          </ac:picMkLst>
        </pc:picChg>
        <pc:picChg chg="add mod modCrop">
          <ac:chgData name="Zrinka Jurčević" userId="0b24b88d-47f3-4db2-ad81-ac8a28adbcb8" providerId="ADAL" clId="{D36DC441-0CEA-6245-BFF5-28C81E1645D6}" dt="2021-04-03T05:35:57.887" v="4449" actId="1076"/>
          <ac:picMkLst>
            <pc:docMk/>
            <pc:sldMk cId="3239502924" sldId="271"/>
            <ac:picMk id="11" creationId="{923C57AC-74EF-5947-9744-D3C8BC0B1D9B}"/>
          </ac:picMkLst>
        </pc:picChg>
      </pc:sldChg>
      <pc:sldChg chg="addSp delSp modSp mod modAnim">
        <pc:chgData name="Zrinka Jurčević" userId="0b24b88d-47f3-4db2-ad81-ac8a28adbcb8" providerId="ADAL" clId="{D36DC441-0CEA-6245-BFF5-28C81E1645D6}" dt="2021-05-09T13:35:48.633" v="4975"/>
        <pc:sldMkLst>
          <pc:docMk/>
          <pc:sldMk cId="490585308" sldId="272"/>
        </pc:sldMkLst>
        <pc:spChg chg="mod">
          <ac:chgData name="Zrinka Jurčević" userId="0b24b88d-47f3-4db2-ad81-ac8a28adbcb8" providerId="ADAL" clId="{D36DC441-0CEA-6245-BFF5-28C81E1645D6}" dt="2021-05-09T13:30:13.235" v="4912" actId="1076"/>
          <ac:spMkLst>
            <pc:docMk/>
            <pc:sldMk cId="490585308" sldId="272"/>
            <ac:spMk id="2" creationId="{F7FFD619-956B-3E44-B6AE-67C976F6CF73}"/>
          </ac:spMkLst>
        </pc:spChg>
        <pc:spChg chg="mod">
          <ac:chgData name="Zrinka Jurčević" userId="0b24b88d-47f3-4db2-ad81-ac8a28adbcb8" providerId="ADAL" clId="{D36DC441-0CEA-6245-BFF5-28C81E1645D6}" dt="2021-05-09T13:28:18.563" v="4906" actId="207"/>
          <ac:spMkLst>
            <pc:docMk/>
            <pc:sldMk cId="490585308" sldId="272"/>
            <ac:spMk id="3" creationId="{1D5C7C45-76F6-464E-BE34-7CA210BA87AD}"/>
          </ac:spMkLst>
        </pc:spChg>
        <pc:spChg chg="mod">
          <ac:chgData name="Zrinka Jurčević" userId="0b24b88d-47f3-4db2-ad81-ac8a28adbcb8" providerId="ADAL" clId="{D36DC441-0CEA-6245-BFF5-28C81E1645D6}" dt="2021-05-09T13:30:17.097" v="4913" actId="1076"/>
          <ac:spMkLst>
            <pc:docMk/>
            <pc:sldMk cId="490585308" sldId="272"/>
            <ac:spMk id="4" creationId="{7DB6479F-3420-9446-A7D4-07CC3BC1B60D}"/>
          </ac:spMkLst>
        </pc:spChg>
        <pc:spChg chg="mod">
          <ac:chgData name="Zrinka Jurčević" userId="0b24b88d-47f3-4db2-ad81-ac8a28adbcb8" providerId="ADAL" clId="{D36DC441-0CEA-6245-BFF5-28C81E1645D6}" dt="2021-05-09T13:31:04.491" v="4920" actId="1076"/>
          <ac:spMkLst>
            <pc:docMk/>
            <pc:sldMk cId="490585308" sldId="272"/>
            <ac:spMk id="9" creationId="{839A5590-5B6A-794E-B517-27A5EA584AD9}"/>
          </ac:spMkLst>
        </pc:spChg>
        <pc:spChg chg="mod">
          <ac:chgData name="Zrinka Jurčević" userId="0b24b88d-47f3-4db2-ad81-ac8a28adbcb8" providerId="ADAL" clId="{D36DC441-0CEA-6245-BFF5-28C81E1645D6}" dt="2021-05-09T13:31:13.861" v="4922" actId="1076"/>
          <ac:spMkLst>
            <pc:docMk/>
            <pc:sldMk cId="490585308" sldId="272"/>
            <ac:spMk id="12" creationId="{2E7BE1FD-8651-9548-9872-EF4DA76AC539}"/>
          </ac:spMkLst>
        </pc:spChg>
        <pc:picChg chg="mod">
          <ac:chgData name="Zrinka Jurčević" userId="0b24b88d-47f3-4db2-ad81-ac8a28adbcb8" providerId="ADAL" clId="{D36DC441-0CEA-6245-BFF5-28C81E1645D6}" dt="2021-05-09T13:31:07.922" v="4921" actId="1076"/>
          <ac:picMkLst>
            <pc:docMk/>
            <pc:sldMk cId="490585308" sldId="272"/>
            <ac:picMk id="10" creationId="{00000000-0000-0000-0000-000000000000}"/>
          </ac:picMkLst>
        </pc:picChg>
        <pc:picChg chg="add mod modCrop">
          <ac:chgData name="Zrinka Jurčević" userId="0b24b88d-47f3-4db2-ad81-ac8a28adbcb8" providerId="ADAL" clId="{D36DC441-0CEA-6245-BFF5-28C81E1645D6}" dt="2021-04-03T05:33:11.981" v="4425" actId="14100"/>
          <ac:picMkLst>
            <pc:docMk/>
            <pc:sldMk cId="490585308" sldId="272"/>
            <ac:picMk id="13" creationId="{EE3C77D2-D91B-D346-ABAE-6970846B3C78}"/>
          </ac:picMkLst>
        </pc:picChg>
        <pc:picChg chg="add mod">
          <ac:chgData name="Zrinka Jurčević" userId="0b24b88d-47f3-4db2-ad81-ac8a28adbcb8" providerId="ADAL" clId="{D36DC441-0CEA-6245-BFF5-28C81E1645D6}" dt="2021-05-09T13:30:33.756" v="4916" actId="207"/>
          <ac:picMkLst>
            <pc:docMk/>
            <pc:sldMk cId="490585308" sldId="272"/>
            <ac:picMk id="14" creationId="{6F6DFCA4-B4E8-CC47-A8D9-3C3FE97ADA2C}"/>
          </ac:picMkLst>
        </pc:picChg>
        <pc:picChg chg="add mod">
          <ac:chgData name="Zrinka Jurčević" userId="0b24b88d-47f3-4db2-ad81-ac8a28adbcb8" providerId="ADAL" clId="{D36DC441-0CEA-6245-BFF5-28C81E1645D6}" dt="2021-05-09T13:30:48.574" v="4918" actId="1076"/>
          <ac:picMkLst>
            <pc:docMk/>
            <pc:sldMk cId="490585308" sldId="272"/>
            <ac:picMk id="15" creationId="{57F9533C-87BF-A846-A769-01933D326C52}"/>
          </ac:picMkLst>
        </pc:picChg>
        <pc:picChg chg="add mod">
          <ac:chgData name="Zrinka Jurčević" userId="0b24b88d-47f3-4db2-ad81-ac8a28adbcb8" providerId="ADAL" clId="{D36DC441-0CEA-6245-BFF5-28C81E1645D6}" dt="2021-05-09T13:31:32.619" v="4927" actId="207"/>
          <ac:picMkLst>
            <pc:docMk/>
            <pc:sldMk cId="490585308" sldId="272"/>
            <ac:picMk id="17" creationId="{8CEB048B-8DAC-FB4B-A8F3-AFB69D3EBE33}"/>
          </ac:picMkLst>
        </pc:picChg>
        <pc:picChg chg="add mod">
          <ac:chgData name="Zrinka Jurčević" userId="0b24b88d-47f3-4db2-ad81-ac8a28adbcb8" providerId="ADAL" clId="{D36DC441-0CEA-6245-BFF5-28C81E1645D6}" dt="2021-05-09T13:31:44.591" v="4929" actId="1076"/>
          <ac:picMkLst>
            <pc:docMk/>
            <pc:sldMk cId="490585308" sldId="272"/>
            <ac:picMk id="18" creationId="{BCFC0B84-2A30-4C4A-94EA-A9DE0591A884}"/>
          </ac:picMkLst>
        </pc:picChg>
        <pc:picChg chg="del">
          <ac:chgData name="Zrinka Jurčević" userId="0b24b88d-47f3-4db2-ad81-ac8a28adbcb8" providerId="ADAL" clId="{D36DC441-0CEA-6245-BFF5-28C81E1645D6}" dt="2021-04-03T05:32:11.052" v="4412" actId="478"/>
          <ac:picMkLst>
            <pc:docMk/>
            <pc:sldMk cId="490585308" sldId="272"/>
            <ac:picMk id="4102" creationId="{1F7861FF-B203-BB42-B718-74CAEDB83D6D}"/>
          </ac:picMkLst>
        </pc:picChg>
      </pc:sldChg>
      <pc:sldChg chg="addSp delSp modSp mod modAnim">
        <pc:chgData name="Zrinka Jurčević" userId="0b24b88d-47f3-4db2-ad81-ac8a28adbcb8" providerId="ADAL" clId="{D36DC441-0CEA-6245-BFF5-28C81E1645D6}" dt="2021-05-09T16:39:38.578" v="5244"/>
        <pc:sldMkLst>
          <pc:docMk/>
          <pc:sldMk cId="1018024083" sldId="273"/>
        </pc:sldMkLst>
        <pc:spChg chg="add mod">
          <ac:chgData name="Zrinka Jurčević" userId="0b24b88d-47f3-4db2-ad81-ac8a28adbcb8" providerId="ADAL" clId="{D36DC441-0CEA-6245-BFF5-28C81E1645D6}" dt="2021-05-09T13:42:42.034" v="5035"/>
          <ac:spMkLst>
            <pc:docMk/>
            <pc:sldMk cId="1018024083" sldId="273"/>
            <ac:spMk id="2" creationId="{17E7F3AD-B30E-5545-AAF7-17397011A6C8}"/>
          </ac:spMkLst>
        </pc:spChg>
        <pc:spChg chg="add mod">
          <ac:chgData name="Zrinka Jurčević" userId="0b24b88d-47f3-4db2-ad81-ac8a28adbcb8" providerId="ADAL" clId="{D36DC441-0CEA-6245-BFF5-28C81E1645D6}" dt="2021-03-17T18:50:53.949" v="3962" actId="20577"/>
          <ac:spMkLst>
            <pc:docMk/>
            <pc:sldMk cId="1018024083" sldId="273"/>
            <ac:spMk id="3" creationId="{8C5C96D6-A5A3-8749-A1A1-9B51D568D249}"/>
          </ac:spMkLst>
        </pc:spChg>
        <pc:spChg chg="add del">
          <ac:chgData name="Zrinka Jurčević" userId="0b24b88d-47f3-4db2-ad81-ac8a28adbcb8" providerId="ADAL" clId="{D36DC441-0CEA-6245-BFF5-28C81E1645D6}" dt="2021-03-16T21:36:16.662" v="553"/>
          <ac:spMkLst>
            <pc:docMk/>
            <pc:sldMk cId="1018024083" sldId="273"/>
            <ac:spMk id="4" creationId="{F47C9FE1-2241-8147-8AD4-8ED0F38995C1}"/>
          </ac:spMkLst>
        </pc:spChg>
        <pc:spChg chg="mod">
          <ac:chgData name="Zrinka Jurčević" userId="0b24b88d-47f3-4db2-ad81-ac8a28adbcb8" providerId="ADAL" clId="{D36DC441-0CEA-6245-BFF5-28C81E1645D6}" dt="2021-03-16T21:33:55.109" v="495" actId="1076"/>
          <ac:spMkLst>
            <pc:docMk/>
            <pc:sldMk cId="1018024083" sldId="273"/>
            <ac:spMk id="8" creationId="{C4B03574-76C6-504C-8CC5-1B99273565CE}"/>
          </ac:spMkLst>
        </pc:spChg>
        <pc:spChg chg="add del mod">
          <ac:chgData name="Zrinka Jurčević" userId="0b24b88d-47f3-4db2-ad81-ac8a28adbcb8" providerId="ADAL" clId="{D36DC441-0CEA-6245-BFF5-28C81E1645D6}" dt="2021-03-16T21:36:16.014" v="552"/>
          <ac:spMkLst>
            <pc:docMk/>
            <pc:sldMk cId="1018024083" sldId="273"/>
            <ac:spMk id="9" creationId="{AD306FE2-E087-F44C-8703-6158B3480A59}"/>
          </ac:spMkLst>
        </pc:spChg>
        <pc:spChg chg="add del mod">
          <ac:chgData name="Zrinka Jurčević" userId="0b24b88d-47f3-4db2-ad81-ac8a28adbcb8" providerId="ADAL" clId="{D36DC441-0CEA-6245-BFF5-28C81E1645D6}" dt="2021-03-16T21:36:10.420" v="549"/>
          <ac:spMkLst>
            <pc:docMk/>
            <pc:sldMk cId="1018024083" sldId="273"/>
            <ac:spMk id="11" creationId="{57CC1407-8B63-5D45-96A2-B3F4E4BA2882}"/>
          </ac:spMkLst>
        </pc:spChg>
        <pc:spChg chg="add mod">
          <ac:chgData name="Zrinka Jurčević" userId="0b24b88d-47f3-4db2-ad81-ac8a28adbcb8" providerId="ADAL" clId="{D36DC441-0CEA-6245-BFF5-28C81E1645D6}" dt="2021-03-17T18:46:22.478" v="3848" actId="1076"/>
          <ac:spMkLst>
            <pc:docMk/>
            <pc:sldMk cId="1018024083" sldId="273"/>
            <ac:spMk id="12" creationId="{4D9E7C42-DC3C-8247-B83F-3C188457E856}"/>
          </ac:spMkLst>
        </pc:spChg>
        <pc:spChg chg="add mod">
          <ac:chgData name="Zrinka Jurčević" userId="0b24b88d-47f3-4db2-ad81-ac8a28adbcb8" providerId="ADAL" clId="{D36DC441-0CEA-6245-BFF5-28C81E1645D6}" dt="2021-03-16T21:41:47.339" v="644"/>
          <ac:spMkLst>
            <pc:docMk/>
            <pc:sldMk cId="1018024083" sldId="273"/>
            <ac:spMk id="13" creationId="{5A6DC5E3-5D56-3F49-850C-D2995AA30BB1}"/>
          </ac:spMkLst>
        </pc:spChg>
        <pc:spChg chg="add mod">
          <ac:chgData name="Zrinka Jurčević" userId="0b24b88d-47f3-4db2-ad81-ac8a28adbcb8" providerId="ADAL" clId="{D36DC441-0CEA-6245-BFF5-28C81E1645D6}" dt="2021-03-17T16:07:22.951" v="768" actId="167"/>
          <ac:spMkLst>
            <pc:docMk/>
            <pc:sldMk cId="1018024083" sldId="273"/>
            <ac:spMk id="16" creationId="{095F66DE-3498-324A-867B-1F79ED8A4EE6}"/>
          </ac:spMkLst>
        </pc:spChg>
        <pc:spChg chg="add mod">
          <ac:chgData name="Zrinka Jurčević" userId="0b24b88d-47f3-4db2-ad81-ac8a28adbcb8" providerId="ADAL" clId="{D36DC441-0CEA-6245-BFF5-28C81E1645D6}" dt="2021-03-16T21:45:13.099" v="714" actId="1076"/>
          <ac:spMkLst>
            <pc:docMk/>
            <pc:sldMk cId="1018024083" sldId="273"/>
            <ac:spMk id="17" creationId="{2455447B-8E90-B24E-875C-38C0D7F451A9}"/>
          </ac:spMkLst>
        </pc:spChg>
        <pc:spChg chg="add mod">
          <ac:chgData name="Zrinka Jurčević" userId="0b24b88d-47f3-4db2-ad81-ac8a28adbcb8" providerId="ADAL" clId="{D36DC441-0CEA-6245-BFF5-28C81E1645D6}" dt="2021-03-16T21:47:32.280" v="752" actId="20577"/>
          <ac:spMkLst>
            <pc:docMk/>
            <pc:sldMk cId="1018024083" sldId="273"/>
            <ac:spMk id="20" creationId="{45E34AB7-2FA8-004C-B29D-622EEA101DE7}"/>
          </ac:spMkLst>
        </pc:spChg>
        <pc:picChg chg="mod">
          <ac:chgData name="Zrinka Jurčević" userId="0b24b88d-47f3-4db2-ad81-ac8a28adbcb8" providerId="ADAL" clId="{D36DC441-0CEA-6245-BFF5-28C81E1645D6}" dt="2021-03-16T21:33:49.593" v="493" actId="1076"/>
          <ac:picMkLst>
            <pc:docMk/>
            <pc:sldMk cId="1018024083" sldId="273"/>
            <ac:picMk id="7" creationId="{00000000-0000-0000-0000-000000000000}"/>
          </ac:picMkLst>
        </pc:picChg>
        <pc:picChg chg="mod">
          <ac:chgData name="Zrinka Jurčević" userId="0b24b88d-47f3-4db2-ad81-ac8a28adbcb8" providerId="ADAL" clId="{D36DC441-0CEA-6245-BFF5-28C81E1645D6}" dt="2021-03-16T21:45:21.334" v="715" actId="1076"/>
          <ac:picMkLst>
            <pc:docMk/>
            <pc:sldMk cId="1018024083" sldId="273"/>
            <ac:picMk id="10" creationId="{00000000-0000-0000-0000-000000000000}"/>
          </ac:picMkLst>
        </pc:picChg>
        <pc:picChg chg="add mod">
          <ac:chgData name="Zrinka Jurčević" userId="0b24b88d-47f3-4db2-ad81-ac8a28adbcb8" providerId="ADAL" clId="{D36DC441-0CEA-6245-BFF5-28C81E1645D6}" dt="2021-03-16T21:48:52.028" v="767" actId="1076"/>
          <ac:picMkLst>
            <pc:docMk/>
            <pc:sldMk cId="1018024083" sldId="273"/>
            <ac:picMk id="19" creationId="{ED520009-44E8-2649-A313-1C99C65E54C8}"/>
          </ac:picMkLst>
        </pc:picChg>
        <pc:picChg chg="add del">
          <ac:chgData name="Zrinka Jurčević" userId="0b24b88d-47f3-4db2-ad81-ac8a28adbcb8" providerId="ADAL" clId="{D36DC441-0CEA-6245-BFF5-28C81E1645D6}" dt="2021-03-16T21:36:16.662" v="553"/>
          <ac:picMkLst>
            <pc:docMk/>
            <pc:sldMk cId="1018024083" sldId="273"/>
            <ac:picMk id="1026" creationId="{3FB691B8-107D-D445-85E8-C18F66375E8A}"/>
          </ac:picMkLst>
        </pc:picChg>
        <pc:picChg chg="add del">
          <ac:chgData name="Zrinka Jurčević" userId="0b24b88d-47f3-4db2-ad81-ac8a28adbcb8" providerId="ADAL" clId="{D36DC441-0CEA-6245-BFF5-28C81E1645D6}" dt="2021-03-16T21:36:16.662" v="553"/>
          <ac:picMkLst>
            <pc:docMk/>
            <pc:sldMk cId="1018024083" sldId="273"/>
            <ac:picMk id="1027" creationId="{1BBC5AA2-ED10-9F40-AF49-44E1919BB047}"/>
          </ac:picMkLst>
        </pc:picChg>
        <pc:picChg chg="add del">
          <ac:chgData name="Zrinka Jurčević" userId="0b24b88d-47f3-4db2-ad81-ac8a28adbcb8" providerId="ADAL" clId="{D36DC441-0CEA-6245-BFF5-28C81E1645D6}" dt="2021-03-16T21:36:16.662" v="553"/>
          <ac:picMkLst>
            <pc:docMk/>
            <pc:sldMk cId="1018024083" sldId="273"/>
            <ac:picMk id="1028" creationId="{1B29D6A0-B4B7-F54B-8A24-710BAE63F4D7}"/>
          </ac:picMkLst>
        </pc:picChg>
        <pc:picChg chg="add del">
          <ac:chgData name="Zrinka Jurčević" userId="0b24b88d-47f3-4db2-ad81-ac8a28adbcb8" providerId="ADAL" clId="{D36DC441-0CEA-6245-BFF5-28C81E1645D6}" dt="2021-03-16T21:36:16.662" v="553"/>
          <ac:picMkLst>
            <pc:docMk/>
            <pc:sldMk cId="1018024083" sldId="273"/>
            <ac:picMk id="1029" creationId="{27A5F7E3-240B-7A44-A0C6-CDE106EF049D}"/>
          </ac:picMkLst>
        </pc:picChg>
        <pc:picChg chg="add del mod">
          <ac:chgData name="Zrinka Jurčević" userId="0b24b88d-47f3-4db2-ad81-ac8a28adbcb8" providerId="ADAL" clId="{D36DC441-0CEA-6245-BFF5-28C81E1645D6}" dt="2021-03-16T21:36:16.014" v="552"/>
          <ac:picMkLst>
            <pc:docMk/>
            <pc:sldMk cId="1018024083" sldId="273"/>
            <ac:picMk id="1031" creationId="{4FA598D7-5B14-7643-82DA-87F7C7876651}"/>
          </ac:picMkLst>
        </pc:picChg>
        <pc:picChg chg="add del mod">
          <ac:chgData name="Zrinka Jurčević" userId="0b24b88d-47f3-4db2-ad81-ac8a28adbcb8" providerId="ADAL" clId="{D36DC441-0CEA-6245-BFF5-28C81E1645D6}" dt="2021-03-16T21:36:16.014" v="552"/>
          <ac:picMkLst>
            <pc:docMk/>
            <pc:sldMk cId="1018024083" sldId="273"/>
            <ac:picMk id="1032" creationId="{5E8FF684-13CE-EB47-A6ED-C10E483CDCAF}"/>
          </ac:picMkLst>
        </pc:picChg>
        <pc:picChg chg="add del mod">
          <ac:chgData name="Zrinka Jurčević" userId="0b24b88d-47f3-4db2-ad81-ac8a28adbcb8" providerId="ADAL" clId="{D36DC441-0CEA-6245-BFF5-28C81E1645D6}" dt="2021-03-16T21:36:16.014" v="552"/>
          <ac:picMkLst>
            <pc:docMk/>
            <pc:sldMk cId="1018024083" sldId="273"/>
            <ac:picMk id="1033" creationId="{06BC29C7-0C93-1E47-BACC-1082E8326222}"/>
          </ac:picMkLst>
        </pc:picChg>
        <pc:picChg chg="add del mod">
          <ac:chgData name="Zrinka Jurčević" userId="0b24b88d-47f3-4db2-ad81-ac8a28adbcb8" providerId="ADAL" clId="{D36DC441-0CEA-6245-BFF5-28C81E1645D6}" dt="2021-03-16T21:36:16.014" v="552"/>
          <ac:picMkLst>
            <pc:docMk/>
            <pc:sldMk cId="1018024083" sldId="273"/>
            <ac:picMk id="1034" creationId="{13574B5B-AE8F-C84C-B963-FA1295569F75}"/>
          </ac:picMkLst>
        </pc:picChg>
        <pc:picChg chg="add del mod">
          <ac:chgData name="Zrinka Jurčević" userId="0b24b88d-47f3-4db2-ad81-ac8a28adbcb8" providerId="ADAL" clId="{D36DC441-0CEA-6245-BFF5-28C81E1645D6}" dt="2021-03-16T21:36:10.420" v="549"/>
          <ac:picMkLst>
            <pc:docMk/>
            <pc:sldMk cId="1018024083" sldId="273"/>
            <ac:picMk id="1036" creationId="{4E4115CC-DE94-AE47-A2A3-AB2581AD84CD}"/>
          </ac:picMkLst>
        </pc:picChg>
        <pc:picChg chg="add del mod">
          <ac:chgData name="Zrinka Jurčević" userId="0b24b88d-47f3-4db2-ad81-ac8a28adbcb8" providerId="ADAL" clId="{D36DC441-0CEA-6245-BFF5-28C81E1645D6}" dt="2021-03-16T21:36:10.420" v="549"/>
          <ac:picMkLst>
            <pc:docMk/>
            <pc:sldMk cId="1018024083" sldId="273"/>
            <ac:picMk id="1037" creationId="{985BABB8-1B34-3047-92FF-94643F9848F2}"/>
          </ac:picMkLst>
        </pc:picChg>
        <pc:picChg chg="add del mod">
          <ac:chgData name="Zrinka Jurčević" userId="0b24b88d-47f3-4db2-ad81-ac8a28adbcb8" providerId="ADAL" clId="{D36DC441-0CEA-6245-BFF5-28C81E1645D6}" dt="2021-03-16T21:36:10.420" v="549"/>
          <ac:picMkLst>
            <pc:docMk/>
            <pc:sldMk cId="1018024083" sldId="273"/>
            <ac:picMk id="1038" creationId="{B0070B43-A05D-884D-91D3-5B638B51FF22}"/>
          </ac:picMkLst>
        </pc:picChg>
        <pc:picChg chg="add del mod">
          <ac:chgData name="Zrinka Jurčević" userId="0b24b88d-47f3-4db2-ad81-ac8a28adbcb8" providerId="ADAL" clId="{D36DC441-0CEA-6245-BFF5-28C81E1645D6}" dt="2021-03-16T21:36:10.420" v="549"/>
          <ac:picMkLst>
            <pc:docMk/>
            <pc:sldMk cId="1018024083" sldId="273"/>
            <ac:picMk id="1039" creationId="{87FCF26D-03C9-EF42-B163-0E125095D352}"/>
          </ac:picMkLst>
        </pc:picChg>
        <pc:picChg chg="add del mod">
          <ac:chgData name="Zrinka Jurčević" userId="0b24b88d-47f3-4db2-ad81-ac8a28adbcb8" providerId="ADAL" clId="{D36DC441-0CEA-6245-BFF5-28C81E1645D6}" dt="2021-03-16T21:43:02.901" v="704" actId="478"/>
          <ac:picMkLst>
            <pc:docMk/>
            <pc:sldMk cId="1018024083" sldId="273"/>
            <ac:picMk id="1041" creationId="{0B379A4F-85C2-9F4A-87FF-DEEBA442AAE8}"/>
          </ac:picMkLst>
        </pc:picChg>
        <pc:picChg chg="add del">
          <ac:chgData name="Zrinka Jurčević" userId="0b24b88d-47f3-4db2-ad81-ac8a28adbcb8" providerId="ADAL" clId="{D36DC441-0CEA-6245-BFF5-28C81E1645D6}" dt="2021-03-16T21:42:58.575" v="701" actId="478"/>
          <ac:picMkLst>
            <pc:docMk/>
            <pc:sldMk cId="1018024083" sldId="273"/>
            <ac:picMk id="1042" creationId="{2ED6FCBD-5238-2A4C-B300-40A99C6A6913}"/>
          </ac:picMkLst>
        </pc:picChg>
        <pc:picChg chg="add del">
          <ac:chgData name="Zrinka Jurčević" userId="0b24b88d-47f3-4db2-ad81-ac8a28adbcb8" providerId="ADAL" clId="{D36DC441-0CEA-6245-BFF5-28C81E1645D6}" dt="2021-03-16T21:43:00.758" v="702" actId="478"/>
          <ac:picMkLst>
            <pc:docMk/>
            <pc:sldMk cId="1018024083" sldId="273"/>
            <ac:picMk id="1043" creationId="{77E31E10-59D8-124F-985A-994B4E05FEEB}"/>
          </ac:picMkLst>
        </pc:picChg>
        <pc:picChg chg="add del mod">
          <ac:chgData name="Zrinka Jurčević" userId="0b24b88d-47f3-4db2-ad81-ac8a28adbcb8" providerId="ADAL" clId="{D36DC441-0CEA-6245-BFF5-28C81E1645D6}" dt="2021-03-16T21:42:54.639" v="700" actId="478"/>
          <ac:picMkLst>
            <pc:docMk/>
            <pc:sldMk cId="1018024083" sldId="273"/>
            <ac:picMk id="1044" creationId="{B948581F-6DA9-3D41-A8C8-5BB45ED5B7C5}"/>
          </ac:picMkLst>
        </pc:picChg>
        <pc:cxnChg chg="add mod">
          <ac:chgData name="Zrinka Jurčević" userId="0b24b88d-47f3-4db2-ad81-ac8a28adbcb8" providerId="ADAL" clId="{D36DC441-0CEA-6245-BFF5-28C81E1645D6}" dt="2021-03-17T18:51:01.779" v="3963" actId="1076"/>
          <ac:cxnSpMkLst>
            <pc:docMk/>
            <pc:sldMk cId="1018024083" sldId="273"/>
            <ac:cxnSpMk id="15" creationId="{69699EC0-F446-C64C-B8AC-9B946216B37A}"/>
          </ac:cxnSpMkLst>
        </pc:cxnChg>
      </pc:sldChg>
      <pc:sldChg chg="addSp modSp mod modAnim">
        <pc:chgData name="Zrinka Jurčević" userId="0b24b88d-47f3-4db2-ad81-ac8a28adbcb8" providerId="ADAL" clId="{D36DC441-0CEA-6245-BFF5-28C81E1645D6}" dt="2021-05-09T13:41:33.637" v="5033"/>
        <pc:sldMkLst>
          <pc:docMk/>
          <pc:sldMk cId="155063117" sldId="274"/>
        </pc:sldMkLst>
        <pc:spChg chg="mod">
          <ac:chgData name="Zrinka Jurčević" userId="0b24b88d-47f3-4db2-ad81-ac8a28adbcb8" providerId="ADAL" clId="{D36DC441-0CEA-6245-BFF5-28C81E1645D6}" dt="2021-05-09T13:40:38.362" v="5019" actId="21"/>
          <ac:spMkLst>
            <pc:docMk/>
            <pc:sldMk cId="155063117" sldId="274"/>
            <ac:spMk id="2" creationId="{1B3E806B-51C1-BA45-9A4F-6A0FEE01EF5F}"/>
          </ac:spMkLst>
        </pc:spChg>
        <pc:spChg chg="add mod">
          <ac:chgData name="Zrinka Jurčević" userId="0b24b88d-47f3-4db2-ad81-ac8a28adbcb8" providerId="ADAL" clId="{D36DC441-0CEA-6245-BFF5-28C81E1645D6}" dt="2021-03-17T18:34:28.974" v="3724" actId="20577"/>
          <ac:spMkLst>
            <pc:docMk/>
            <pc:sldMk cId="155063117" sldId="274"/>
            <ac:spMk id="3" creationId="{3099D49D-476A-CB4E-91D2-424BC4FD45D5}"/>
          </ac:spMkLst>
        </pc:spChg>
        <pc:spChg chg="add mod">
          <ac:chgData name="Zrinka Jurčević" userId="0b24b88d-47f3-4db2-ad81-ac8a28adbcb8" providerId="ADAL" clId="{D36DC441-0CEA-6245-BFF5-28C81E1645D6}" dt="2021-03-16T21:10:47.785" v="235" actId="6549"/>
          <ac:spMkLst>
            <pc:docMk/>
            <pc:sldMk cId="155063117" sldId="274"/>
            <ac:spMk id="4" creationId="{9B472603-08B4-7349-BC03-99F1FF6DCEB3}"/>
          </ac:spMkLst>
        </pc:spChg>
        <pc:spChg chg="mod">
          <ac:chgData name="Zrinka Jurčević" userId="0b24b88d-47f3-4db2-ad81-ac8a28adbcb8" providerId="ADAL" clId="{D36DC441-0CEA-6245-BFF5-28C81E1645D6}" dt="2021-03-17T18:43:16.831" v="3829" actId="1076"/>
          <ac:spMkLst>
            <pc:docMk/>
            <pc:sldMk cId="155063117" sldId="274"/>
            <ac:spMk id="8" creationId="{C4B03574-76C6-504C-8CC5-1B99273565CE}"/>
          </ac:spMkLst>
        </pc:spChg>
        <pc:spChg chg="add mod">
          <ac:chgData name="Zrinka Jurčević" userId="0b24b88d-47f3-4db2-ad81-ac8a28adbcb8" providerId="ADAL" clId="{D36DC441-0CEA-6245-BFF5-28C81E1645D6}" dt="2021-04-04T04:51:45.516" v="4530" actId="1076"/>
          <ac:spMkLst>
            <pc:docMk/>
            <pc:sldMk cId="155063117" sldId="274"/>
            <ac:spMk id="9" creationId="{03EE8550-9D17-3745-8A5A-C912065304E2}"/>
          </ac:spMkLst>
        </pc:spChg>
        <pc:spChg chg="add mod">
          <ac:chgData name="Zrinka Jurčević" userId="0b24b88d-47f3-4db2-ad81-ac8a28adbcb8" providerId="ADAL" clId="{D36DC441-0CEA-6245-BFF5-28C81E1645D6}" dt="2021-04-04T04:51:59.398" v="4533" actId="1076"/>
          <ac:spMkLst>
            <pc:docMk/>
            <pc:sldMk cId="155063117" sldId="274"/>
            <ac:spMk id="11" creationId="{74B1D03B-A05B-F54D-A0DA-49FFDDE41E79}"/>
          </ac:spMkLst>
        </pc:spChg>
        <pc:spChg chg="add mod">
          <ac:chgData name="Zrinka Jurčević" userId="0b24b88d-47f3-4db2-ad81-ac8a28adbcb8" providerId="ADAL" clId="{D36DC441-0CEA-6245-BFF5-28C81E1645D6}" dt="2021-04-04T04:52:15.286" v="4536" actId="1076"/>
          <ac:spMkLst>
            <pc:docMk/>
            <pc:sldMk cId="155063117" sldId="274"/>
            <ac:spMk id="12" creationId="{CADA5ED7-843F-F64B-B9CD-5572036B2CFB}"/>
          </ac:spMkLst>
        </pc:spChg>
        <pc:spChg chg="add mod">
          <ac:chgData name="Zrinka Jurčević" userId="0b24b88d-47f3-4db2-ad81-ac8a28adbcb8" providerId="ADAL" clId="{D36DC441-0CEA-6245-BFF5-28C81E1645D6}" dt="2021-04-04T04:52:18.565" v="4537" actId="1076"/>
          <ac:spMkLst>
            <pc:docMk/>
            <pc:sldMk cId="155063117" sldId="274"/>
            <ac:spMk id="13" creationId="{213365C1-E9B1-C044-84BD-FFE64D10BB81}"/>
          </ac:spMkLst>
        </pc:spChg>
        <pc:spChg chg="add mod">
          <ac:chgData name="Zrinka Jurčević" userId="0b24b88d-47f3-4db2-ad81-ac8a28adbcb8" providerId="ADAL" clId="{D36DC441-0CEA-6245-BFF5-28C81E1645D6}" dt="2021-04-04T04:52:22.950" v="4538" actId="1076"/>
          <ac:spMkLst>
            <pc:docMk/>
            <pc:sldMk cId="155063117" sldId="274"/>
            <ac:spMk id="14" creationId="{1DF0871A-9B9B-9C43-BB66-1A99DE797D6F}"/>
          </ac:spMkLst>
        </pc:spChg>
        <pc:spChg chg="add mod">
          <ac:chgData name="Zrinka Jurčević" userId="0b24b88d-47f3-4db2-ad81-ac8a28adbcb8" providerId="ADAL" clId="{D36DC441-0CEA-6245-BFF5-28C81E1645D6}" dt="2021-04-04T04:52:05.558" v="4534" actId="1076"/>
          <ac:spMkLst>
            <pc:docMk/>
            <pc:sldMk cId="155063117" sldId="274"/>
            <ac:spMk id="15" creationId="{EEC1B451-1DD7-C44A-BAA3-14AE38B012A3}"/>
          </ac:spMkLst>
        </pc:spChg>
        <pc:spChg chg="add mod">
          <ac:chgData name="Zrinka Jurčević" userId="0b24b88d-47f3-4db2-ad81-ac8a28adbcb8" providerId="ADAL" clId="{D36DC441-0CEA-6245-BFF5-28C81E1645D6}" dt="2021-04-04T04:52:10.086" v="4535" actId="1076"/>
          <ac:spMkLst>
            <pc:docMk/>
            <pc:sldMk cId="155063117" sldId="274"/>
            <ac:spMk id="16" creationId="{B28B5922-3C1F-DF4C-9734-0B1C8D6FF2C8}"/>
          </ac:spMkLst>
        </pc:spChg>
        <pc:spChg chg="add mod">
          <ac:chgData name="Zrinka Jurčević" userId="0b24b88d-47f3-4db2-ad81-ac8a28adbcb8" providerId="ADAL" clId="{D36DC441-0CEA-6245-BFF5-28C81E1645D6}" dt="2021-04-04T04:51:49.206" v="4531" actId="1076"/>
          <ac:spMkLst>
            <pc:docMk/>
            <pc:sldMk cId="155063117" sldId="274"/>
            <ac:spMk id="17" creationId="{DA25DC2B-9830-C345-8DBF-23954475E1B5}"/>
          </ac:spMkLst>
        </pc:spChg>
        <pc:spChg chg="add mod">
          <ac:chgData name="Zrinka Jurčević" userId="0b24b88d-47f3-4db2-ad81-ac8a28adbcb8" providerId="ADAL" clId="{D36DC441-0CEA-6245-BFF5-28C81E1645D6}" dt="2021-04-04T04:51:52.790" v="4532" actId="1076"/>
          <ac:spMkLst>
            <pc:docMk/>
            <pc:sldMk cId="155063117" sldId="274"/>
            <ac:spMk id="18" creationId="{424BDA49-6305-9B46-839E-71BBA0A29F5C}"/>
          </ac:spMkLst>
        </pc:spChg>
        <pc:spChg chg="add mod">
          <ac:chgData name="Zrinka Jurčević" userId="0b24b88d-47f3-4db2-ad81-ac8a28adbcb8" providerId="ADAL" clId="{D36DC441-0CEA-6245-BFF5-28C81E1645D6}" dt="2021-03-17T18:38:17.340" v="3764" actId="1076"/>
          <ac:spMkLst>
            <pc:docMk/>
            <pc:sldMk cId="155063117" sldId="274"/>
            <ac:spMk id="19" creationId="{AAC257DA-4EE8-B840-BDA1-DDEDB8568F3E}"/>
          </ac:spMkLst>
        </pc:spChg>
        <pc:spChg chg="add mod">
          <ac:chgData name="Zrinka Jurčević" userId="0b24b88d-47f3-4db2-ad81-ac8a28adbcb8" providerId="ADAL" clId="{D36DC441-0CEA-6245-BFF5-28C81E1645D6}" dt="2021-03-17T18:37:59.067" v="3761" actId="255"/>
          <ac:spMkLst>
            <pc:docMk/>
            <pc:sldMk cId="155063117" sldId="274"/>
            <ac:spMk id="20" creationId="{AD5CBC45-19E1-0C42-8A8A-4994A09C9869}"/>
          </ac:spMkLst>
        </pc:spChg>
        <pc:spChg chg="add mod">
          <ac:chgData name="Zrinka Jurčević" userId="0b24b88d-47f3-4db2-ad81-ac8a28adbcb8" providerId="ADAL" clId="{D36DC441-0CEA-6245-BFF5-28C81E1645D6}" dt="2021-03-17T18:38:07.165" v="3762" actId="255"/>
          <ac:spMkLst>
            <pc:docMk/>
            <pc:sldMk cId="155063117" sldId="274"/>
            <ac:spMk id="21" creationId="{88BEB6D3-758D-334C-B2CB-51034453E2E5}"/>
          </ac:spMkLst>
        </pc:spChg>
        <pc:spChg chg="add mod">
          <ac:chgData name="Zrinka Jurčević" userId="0b24b88d-47f3-4db2-ad81-ac8a28adbcb8" providerId="ADAL" clId="{D36DC441-0CEA-6245-BFF5-28C81E1645D6}" dt="2021-03-17T18:38:21.432" v="3765" actId="1076"/>
          <ac:spMkLst>
            <pc:docMk/>
            <pc:sldMk cId="155063117" sldId="274"/>
            <ac:spMk id="22" creationId="{F958CEA5-9CC6-3E41-9FF5-B0FCEBF9D4C5}"/>
          </ac:spMkLst>
        </pc:spChg>
        <pc:spChg chg="add mod">
          <ac:chgData name="Zrinka Jurčević" userId="0b24b88d-47f3-4db2-ad81-ac8a28adbcb8" providerId="ADAL" clId="{D36DC441-0CEA-6245-BFF5-28C81E1645D6}" dt="2021-05-09T13:41:19.557" v="5029" actId="1076"/>
          <ac:spMkLst>
            <pc:docMk/>
            <pc:sldMk cId="155063117" sldId="274"/>
            <ac:spMk id="23" creationId="{5BC4C65B-8EB7-D142-A0F1-825097D8D765}"/>
          </ac:spMkLst>
        </pc:spChg>
        <pc:picChg chg="mod">
          <ac:chgData name="Zrinka Jurčević" userId="0b24b88d-47f3-4db2-ad81-ac8a28adbcb8" providerId="ADAL" clId="{D36DC441-0CEA-6245-BFF5-28C81E1645D6}" dt="2021-03-16T21:24:17.164" v="442" actId="1076"/>
          <ac:picMkLst>
            <pc:docMk/>
            <pc:sldMk cId="155063117" sldId="274"/>
            <ac:picMk id="7" creationId="{00000000-0000-0000-0000-000000000000}"/>
          </ac:picMkLst>
        </pc:picChg>
        <pc:picChg chg="mod">
          <ac:chgData name="Zrinka Jurčević" userId="0b24b88d-47f3-4db2-ad81-ac8a28adbcb8" providerId="ADAL" clId="{D36DC441-0CEA-6245-BFF5-28C81E1645D6}" dt="2021-03-16T21:23:03.165" v="417" actId="1076"/>
          <ac:picMkLst>
            <pc:docMk/>
            <pc:sldMk cId="155063117" sldId="274"/>
            <ac:picMk id="10" creationId="{00000000-0000-0000-0000-000000000000}"/>
          </ac:picMkLst>
        </pc:picChg>
      </pc:sldChg>
      <pc:sldChg chg="addSp modSp add mod modAnim">
        <pc:chgData name="Zrinka Jurčević" userId="0b24b88d-47f3-4db2-ad81-ac8a28adbcb8" providerId="ADAL" clId="{D36DC441-0CEA-6245-BFF5-28C81E1645D6}" dt="2021-05-09T16:44:50.434" v="5316"/>
        <pc:sldMkLst>
          <pc:docMk/>
          <pc:sldMk cId="3603059052" sldId="275"/>
        </pc:sldMkLst>
        <pc:spChg chg="add mod">
          <ac:chgData name="Zrinka Jurčević" userId="0b24b88d-47f3-4db2-ad81-ac8a28adbcb8" providerId="ADAL" clId="{D36DC441-0CEA-6245-BFF5-28C81E1645D6}" dt="2021-05-09T13:47:47.030" v="5151" actId="113"/>
          <ac:spMkLst>
            <pc:docMk/>
            <pc:sldMk cId="3603059052" sldId="275"/>
            <ac:spMk id="2" creationId="{F10B6EC7-22EA-914D-9281-B962A085C68B}"/>
          </ac:spMkLst>
        </pc:spChg>
        <pc:spChg chg="add mod">
          <ac:chgData name="Zrinka Jurčević" userId="0b24b88d-47f3-4db2-ad81-ac8a28adbcb8" providerId="ADAL" clId="{D36DC441-0CEA-6245-BFF5-28C81E1645D6}" dt="2021-03-17T17:13:37.418" v="2357" actId="1076"/>
          <ac:spMkLst>
            <pc:docMk/>
            <pc:sldMk cId="3603059052" sldId="275"/>
            <ac:spMk id="3" creationId="{CBF8D04B-F573-B645-AEDE-DEEF3328EB7B}"/>
          </ac:spMkLst>
        </pc:spChg>
        <pc:spChg chg="add mod">
          <ac:chgData name="Zrinka Jurčević" userId="0b24b88d-47f3-4db2-ad81-ac8a28adbcb8" providerId="ADAL" clId="{D36DC441-0CEA-6245-BFF5-28C81E1645D6}" dt="2021-05-09T16:42:56.255" v="5285" actId="14100"/>
          <ac:spMkLst>
            <pc:docMk/>
            <pc:sldMk cId="3603059052" sldId="275"/>
            <ac:spMk id="4" creationId="{2E8EB350-DFD1-D144-865F-48EC56F269D6}"/>
          </ac:spMkLst>
        </pc:spChg>
        <pc:spChg chg="mod">
          <ac:chgData name="Zrinka Jurčević" userId="0b24b88d-47f3-4db2-ad81-ac8a28adbcb8" providerId="ADAL" clId="{D36DC441-0CEA-6245-BFF5-28C81E1645D6}" dt="2021-03-17T17:09:45.142" v="2247" actId="1076"/>
          <ac:spMkLst>
            <pc:docMk/>
            <pc:sldMk cId="3603059052" sldId="275"/>
            <ac:spMk id="8" creationId="{86285CB0-B57B-8748-8692-3BBD026F1F13}"/>
          </ac:spMkLst>
        </pc:spChg>
        <pc:spChg chg="add mod">
          <ac:chgData name="Zrinka Jurčević" userId="0b24b88d-47f3-4db2-ad81-ac8a28adbcb8" providerId="ADAL" clId="{D36DC441-0CEA-6245-BFF5-28C81E1645D6}" dt="2021-03-17T17:31:07.351" v="2708" actId="113"/>
          <ac:spMkLst>
            <pc:docMk/>
            <pc:sldMk cId="3603059052" sldId="275"/>
            <ac:spMk id="9" creationId="{C7CEF5C8-50CD-1649-98C0-B9AA3E7D4F5B}"/>
          </ac:spMkLst>
        </pc:spChg>
        <pc:picChg chg="mod">
          <ac:chgData name="Zrinka Jurčević" userId="0b24b88d-47f3-4db2-ad81-ac8a28adbcb8" providerId="ADAL" clId="{D36DC441-0CEA-6245-BFF5-28C81E1645D6}" dt="2021-03-17T17:29:59.384" v="2697" actId="1076"/>
          <ac:picMkLst>
            <pc:docMk/>
            <pc:sldMk cId="3603059052" sldId="275"/>
            <ac:picMk id="10" creationId="{00000000-0000-0000-0000-000000000000}"/>
          </ac:picMkLst>
        </pc:picChg>
        <pc:cxnChg chg="add mod">
          <ac:chgData name="Zrinka Jurčević" userId="0b24b88d-47f3-4db2-ad81-ac8a28adbcb8" providerId="ADAL" clId="{D36DC441-0CEA-6245-BFF5-28C81E1645D6}" dt="2021-05-09T16:42:48.028" v="5284" actId="1582"/>
          <ac:cxnSpMkLst>
            <pc:docMk/>
            <pc:sldMk cId="3603059052" sldId="275"/>
            <ac:cxnSpMk id="12" creationId="{DD41E545-5FAC-8642-A069-3E3D6AFFC749}"/>
          </ac:cxnSpMkLst>
        </pc:cxnChg>
        <pc:cxnChg chg="add mod">
          <ac:chgData name="Zrinka Jurčević" userId="0b24b88d-47f3-4db2-ad81-ac8a28adbcb8" providerId="ADAL" clId="{D36DC441-0CEA-6245-BFF5-28C81E1645D6}" dt="2021-05-09T16:43:16.053" v="5289" actId="14100"/>
          <ac:cxnSpMkLst>
            <pc:docMk/>
            <pc:sldMk cId="3603059052" sldId="275"/>
            <ac:cxnSpMk id="14" creationId="{08DC87CB-F747-904A-9237-618FFDA2F214}"/>
          </ac:cxnSpMkLst>
        </pc:cxnChg>
        <pc:cxnChg chg="add mod">
          <ac:chgData name="Zrinka Jurčević" userId="0b24b88d-47f3-4db2-ad81-ac8a28adbcb8" providerId="ADAL" clId="{D36DC441-0CEA-6245-BFF5-28C81E1645D6}" dt="2021-05-09T16:43:22.931" v="5291" actId="14100"/>
          <ac:cxnSpMkLst>
            <pc:docMk/>
            <pc:sldMk cId="3603059052" sldId="275"/>
            <ac:cxnSpMk id="15" creationId="{E2A7F59B-A494-734D-93FA-E573787041A4}"/>
          </ac:cxnSpMkLst>
        </pc:cxnChg>
        <pc:cxnChg chg="add mod">
          <ac:chgData name="Zrinka Jurčević" userId="0b24b88d-47f3-4db2-ad81-ac8a28adbcb8" providerId="ADAL" clId="{D36DC441-0CEA-6245-BFF5-28C81E1645D6}" dt="2021-05-09T16:43:43.063" v="5295" actId="14100"/>
          <ac:cxnSpMkLst>
            <pc:docMk/>
            <pc:sldMk cId="3603059052" sldId="275"/>
            <ac:cxnSpMk id="18" creationId="{98C52280-CBFB-9340-BB2A-2D34A37498AC}"/>
          </ac:cxnSpMkLst>
        </pc:cxnChg>
      </pc:sldChg>
      <pc:sldChg chg="addSp delSp modSp add mod ord modAnim">
        <pc:chgData name="Zrinka Jurčević" userId="0b24b88d-47f3-4db2-ad81-ac8a28adbcb8" providerId="ADAL" clId="{D36DC441-0CEA-6245-BFF5-28C81E1645D6}" dt="2021-05-09T13:45:08.234" v="5073"/>
        <pc:sldMkLst>
          <pc:docMk/>
          <pc:sldMk cId="985820768" sldId="276"/>
        </pc:sldMkLst>
        <pc:spChg chg="add mod">
          <ac:chgData name="Zrinka Jurčević" userId="0b24b88d-47f3-4db2-ad81-ac8a28adbcb8" providerId="ADAL" clId="{D36DC441-0CEA-6245-BFF5-28C81E1645D6}" dt="2021-05-09T13:45:05.693" v="5072" actId="1076"/>
          <ac:spMkLst>
            <pc:docMk/>
            <pc:sldMk cId="985820768" sldId="276"/>
            <ac:spMk id="2" creationId="{17709C8C-2518-A04A-B175-434F99EAE325}"/>
          </ac:spMkLst>
        </pc:spChg>
        <pc:spChg chg="add mod">
          <ac:chgData name="Zrinka Jurčević" userId="0b24b88d-47f3-4db2-ad81-ac8a28adbcb8" providerId="ADAL" clId="{D36DC441-0CEA-6245-BFF5-28C81E1645D6}" dt="2021-03-17T16:35:51.369" v="1569" actId="1076"/>
          <ac:spMkLst>
            <pc:docMk/>
            <pc:sldMk cId="985820768" sldId="276"/>
            <ac:spMk id="3" creationId="{44F6987B-3D4E-3744-868D-2094C8F7F33A}"/>
          </ac:spMkLst>
        </pc:spChg>
        <pc:spChg chg="mod">
          <ac:chgData name="Zrinka Jurčević" userId="0b24b88d-47f3-4db2-ad81-ac8a28adbcb8" providerId="ADAL" clId="{D36DC441-0CEA-6245-BFF5-28C81E1645D6}" dt="2021-03-17T16:37:16.345" v="1579" actId="1076"/>
          <ac:spMkLst>
            <pc:docMk/>
            <pc:sldMk cId="985820768" sldId="276"/>
            <ac:spMk id="8" creationId="{86285CB0-B57B-8748-8692-3BBD026F1F13}"/>
          </ac:spMkLst>
        </pc:spChg>
        <pc:picChg chg="mod">
          <ac:chgData name="Zrinka Jurčević" userId="0b24b88d-47f3-4db2-ad81-ac8a28adbcb8" providerId="ADAL" clId="{D36DC441-0CEA-6245-BFF5-28C81E1645D6}" dt="2021-03-17T16:37:13.326" v="1578" actId="1076"/>
          <ac:picMkLst>
            <pc:docMk/>
            <pc:sldMk cId="985820768" sldId="276"/>
            <ac:picMk id="7" creationId="{00000000-0000-0000-0000-000000000000}"/>
          </ac:picMkLst>
        </pc:picChg>
        <pc:picChg chg="add mod">
          <ac:chgData name="Zrinka Jurčević" userId="0b24b88d-47f3-4db2-ad81-ac8a28adbcb8" providerId="ADAL" clId="{D36DC441-0CEA-6245-BFF5-28C81E1645D6}" dt="2021-04-03T05:39:14.066" v="4495"/>
          <ac:picMkLst>
            <pc:docMk/>
            <pc:sldMk cId="985820768" sldId="276"/>
            <ac:picMk id="9" creationId="{DA9194D7-9A8C-A140-9772-ACD401E2DA9F}"/>
          </ac:picMkLst>
        </pc:picChg>
        <pc:picChg chg="mod">
          <ac:chgData name="Zrinka Jurčević" userId="0b24b88d-47f3-4db2-ad81-ac8a28adbcb8" providerId="ADAL" clId="{D36DC441-0CEA-6245-BFF5-28C81E1645D6}" dt="2021-03-17T16:37:24.926" v="1582" actId="1076"/>
          <ac:picMkLst>
            <pc:docMk/>
            <pc:sldMk cId="985820768" sldId="276"/>
            <ac:picMk id="10" creationId="{00000000-0000-0000-0000-000000000000}"/>
          </ac:picMkLst>
        </pc:picChg>
        <pc:picChg chg="add del">
          <ac:chgData name="Zrinka Jurčević" userId="0b24b88d-47f3-4db2-ad81-ac8a28adbcb8" providerId="ADAL" clId="{D36DC441-0CEA-6245-BFF5-28C81E1645D6}" dt="2021-03-17T16:37:02.798" v="1575" actId="478"/>
          <ac:picMkLst>
            <pc:docMk/>
            <pc:sldMk cId="985820768" sldId="276"/>
            <ac:picMk id="1026" creationId="{95733959-2232-F143-A5C9-1B8C996AFE6E}"/>
          </ac:picMkLst>
        </pc:picChg>
        <pc:picChg chg="add del mod">
          <ac:chgData name="Zrinka Jurčević" userId="0b24b88d-47f3-4db2-ad81-ac8a28adbcb8" providerId="ADAL" clId="{D36DC441-0CEA-6245-BFF5-28C81E1645D6}" dt="2021-03-17T16:37:02.798" v="1575" actId="478"/>
          <ac:picMkLst>
            <pc:docMk/>
            <pc:sldMk cId="985820768" sldId="276"/>
            <ac:picMk id="1028" creationId="{2FE199CA-0336-3644-9736-6151F61C7C15}"/>
          </ac:picMkLst>
        </pc:picChg>
        <pc:picChg chg="add del mod">
          <ac:chgData name="Zrinka Jurčević" userId="0b24b88d-47f3-4db2-ad81-ac8a28adbcb8" providerId="ADAL" clId="{D36DC441-0CEA-6245-BFF5-28C81E1645D6}" dt="2021-04-03T05:36:32.633" v="4456" actId="478"/>
          <ac:picMkLst>
            <pc:docMk/>
            <pc:sldMk cId="985820768" sldId="276"/>
            <ac:picMk id="1030" creationId="{F9CE74D6-1C7C-AA4C-AE22-CC5963BE74B2}"/>
          </ac:picMkLst>
        </pc:picChg>
      </pc:sldChg>
      <pc:sldChg chg="addSp delSp modSp add mod modAnim">
        <pc:chgData name="Zrinka Jurčević" userId="0b24b88d-47f3-4db2-ad81-ac8a28adbcb8" providerId="ADAL" clId="{D36DC441-0CEA-6245-BFF5-28C81E1645D6}" dt="2021-04-03T05:44:46.099" v="4515"/>
        <pc:sldMkLst>
          <pc:docMk/>
          <pc:sldMk cId="212092052" sldId="277"/>
        </pc:sldMkLst>
        <pc:spChg chg="add mod">
          <ac:chgData name="Zrinka Jurčević" userId="0b24b88d-47f3-4db2-ad81-ac8a28adbcb8" providerId="ADAL" clId="{D36DC441-0CEA-6245-BFF5-28C81E1645D6}" dt="2021-03-17T17:05:20.898" v="2214" actId="20577"/>
          <ac:spMkLst>
            <pc:docMk/>
            <pc:sldMk cId="212092052" sldId="277"/>
            <ac:spMk id="2" creationId="{5B1874C3-3463-C44A-9226-D68405C23FC1}"/>
          </ac:spMkLst>
        </pc:spChg>
        <pc:spChg chg="add del mod">
          <ac:chgData name="Zrinka Jurčević" userId="0b24b88d-47f3-4db2-ad81-ac8a28adbcb8" providerId="ADAL" clId="{D36DC441-0CEA-6245-BFF5-28C81E1645D6}" dt="2021-03-17T17:05:10.314" v="2191" actId="1076"/>
          <ac:spMkLst>
            <pc:docMk/>
            <pc:sldMk cId="212092052" sldId="277"/>
            <ac:spMk id="8" creationId="{86285CB0-B57B-8748-8692-3BBD026F1F13}"/>
          </ac:spMkLst>
        </pc:spChg>
        <pc:picChg chg="add mod">
          <ac:chgData name="Zrinka Jurčević" userId="0b24b88d-47f3-4db2-ad81-ac8a28adbcb8" providerId="ADAL" clId="{D36DC441-0CEA-6245-BFF5-28C81E1645D6}" dt="2021-04-03T05:40:31.590" v="4509" actId="14100"/>
          <ac:picMkLst>
            <pc:docMk/>
            <pc:sldMk cId="212092052" sldId="277"/>
            <ac:picMk id="4" creationId="{E578AC53-B1A1-264E-979E-82EB7C1319F5}"/>
          </ac:picMkLst>
        </pc:picChg>
        <pc:picChg chg="mod">
          <ac:chgData name="Zrinka Jurčević" userId="0b24b88d-47f3-4db2-ad81-ac8a28adbcb8" providerId="ADAL" clId="{D36DC441-0CEA-6245-BFF5-28C81E1645D6}" dt="2021-03-17T17:05:05.951" v="2190" actId="1076"/>
          <ac:picMkLst>
            <pc:docMk/>
            <pc:sldMk cId="212092052" sldId="277"/>
            <ac:picMk id="7" creationId="{00000000-0000-0000-0000-000000000000}"/>
          </ac:picMkLst>
        </pc:picChg>
        <pc:picChg chg="add del mod">
          <ac:chgData name="Zrinka Jurčević" userId="0b24b88d-47f3-4db2-ad81-ac8a28adbcb8" providerId="ADAL" clId="{D36DC441-0CEA-6245-BFF5-28C81E1645D6}" dt="2021-04-03T05:39:54.643" v="4497" actId="478"/>
          <ac:picMkLst>
            <pc:docMk/>
            <pc:sldMk cId="212092052" sldId="277"/>
            <ac:picMk id="5122" creationId="{630BBCB8-0A38-1C48-9134-D4D7963C7935}"/>
          </ac:picMkLst>
        </pc:picChg>
      </pc:sldChg>
      <pc:sldChg chg="addSp delSp modSp add mod modAnim">
        <pc:chgData name="Zrinka Jurčević" userId="0b24b88d-47f3-4db2-ad81-ac8a28adbcb8" providerId="ADAL" clId="{D36DC441-0CEA-6245-BFF5-28C81E1645D6}" dt="2021-05-09T16:41:20.074" v="5279"/>
        <pc:sldMkLst>
          <pc:docMk/>
          <pc:sldMk cId="2249674349" sldId="278"/>
        </pc:sldMkLst>
        <pc:spChg chg="add del mod">
          <ac:chgData name="Zrinka Jurčević" userId="0b24b88d-47f3-4db2-ad81-ac8a28adbcb8" providerId="ADAL" clId="{D36DC441-0CEA-6245-BFF5-28C81E1645D6}" dt="2021-05-09T13:45:58.950" v="5076" actId="478"/>
          <ac:spMkLst>
            <pc:docMk/>
            <pc:sldMk cId="2249674349" sldId="278"/>
            <ac:spMk id="2" creationId="{958D0F0D-1BD0-194A-AEDD-3BD7C12D2DA4}"/>
          </ac:spMkLst>
        </pc:spChg>
        <pc:spChg chg="add mod">
          <ac:chgData name="Zrinka Jurčević" userId="0b24b88d-47f3-4db2-ad81-ac8a28adbcb8" providerId="ADAL" clId="{D36DC441-0CEA-6245-BFF5-28C81E1645D6}" dt="2021-03-17T19:00:13.920" v="4052" actId="1076"/>
          <ac:spMkLst>
            <pc:docMk/>
            <pc:sldMk cId="2249674349" sldId="278"/>
            <ac:spMk id="3" creationId="{81835544-2CF0-DB41-A636-DC6381722901}"/>
          </ac:spMkLst>
        </pc:spChg>
        <pc:spChg chg="add del mod">
          <ac:chgData name="Zrinka Jurčević" userId="0b24b88d-47f3-4db2-ad81-ac8a28adbcb8" providerId="ADAL" clId="{D36DC441-0CEA-6245-BFF5-28C81E1645D6}" dt="2021-03-17T16:41:32.691" v="1652" actId="478"/>
          <ac:spMkLst>
            <pc:docMk/>
            <pc:sldMk cId="2249674349" sldId="278"/>
            <ac:spMk id="4" creationId="{D950CD46-290C-4C49-8693-06E24E2745B4}"/>
          </ac:spMkLst>
        </pc:spChg>
        <pc:spChg chg="mod">
          <ac:chgData name="Zrinka Jurčević" userId="0b24b88d-47f3-4db2-ad81-ac8a28adbcb8" providerId="ADAL" clId="{D36DC441-0CEA-6245-BFF5-28C81E1645D6}" dt="2021-03-17T16:49:31.773" v="1863" actId="1076"/>
          <ac:spMkLst>
            <pc:docMk/>
            <pc:sldMk cId="2249674349" sldId="278"/>
            <ac:spMk id="8" creationId="{86285CB0-B57B-8748-8692-3BBD026F1F13}"/>
          </ac:spMkLst>
        </pc:spChg>
        <pc:spChg chg="add del">
          <ac:chgData name="Zrinka Jurčević" userId="0b24b88d-47f3-4db2-ad81-ac8a28adbcb8" providerId="ADAL" clId="{D36DC441-0CEA-6245-BFF5-28C81E1645D6}" dt="2021-03-17T16:42:55.422" v="1660"/>
          <ac:spMkLst>
            <pc:docMk/>
            <pc:sldMk cId="2249674349" sldId="278"/>
            <ac:spMk id="9" creationId="{012E6DC3-937C-4E43-8589-A4B9E6DC998D}"/>
          </ac:spMkLst>
        </pc:spChg>
        <pc:spChg chg="add del">
          <ac:chgData name="Zrinka Jurčević" userId="0b24b88d-47f3-4db2-ad81-ac8a28adbcb8" providerId="ADAL" clId="{D36DC441-0CEA-6245-BFF5-28C81E1645D6}" dt="2021-03-17T16:43:02.347" v="1662"/>
          <ac:spMkLst>
            <pc:docMk/>
            <pc:sldMk cId="2249674349" sldId="278"/>
            <ac:spMk id="11" creationId="{9D6D57F4-CD54-0D45-9A86-B1C41137158B}"/>
          </ac:spMkLst>
        </pc:spChg>
        <pc:spChg chg="add del mod">
          <ac:chgData name="Zrinka Jurčević" userId="0b24b88d-47f3-4db2-ad81-ac8a28adbcb8" providerId="ADAL" clId="{D36DC441-0CEA-6245-BFF5-28C81E1645D6}" dt="2021-03-17T16:43:14.692" v="1666"/>
          <ac:spMkLst>
            <pc:docMk/>
            <pc:sldMk cId="2249674349" sldId="278"/>
            <ac:spMk id="12" creationId="{E837FC82-60F4-1043-9464-7AB8FB8A154A}"/>
          </ac:spMkLst>
        </pc:spChg>
        <pc:spChg chg="add mod">
          <ac:chgData name="Zrinka Jurčević" userId="0b24b88d-47f3-4db2-ad81-ac8a28adbcb8" providerId="ADAL" clId="{D36DC441-0CEA-6245-BFF5-28C81E1645D6}" dt="2021-05-09T16:41:11.070" v="5278" actId="20577"/>
          <ac:spMkLst>
            <pc:docMk/>
            <pc:sldMk cId="2249674349" sldId="278"/>
            <ac:spMk id="13" creationId="{E86A2CD4-14E3-AE4C-ACF9-5E4B5E7C86E2}"/>
          </ac:spMkLst>
        </pc:spChg>
        <pc:spChg chg="add mod">
          <ac:chgData name="Zrinka Jurčević" userId="0b24b88d-47f3-4db2-ad81-ac8a28adbcb8" providerId="ADAL" clId="{D36DC441-0CEA-6245-BFF5-28C81E1645D6}" dt="2021-05-09T13:46:54.266" v="5137" actId="207"/>
          <ac:spMkLst>
            <pc:docMk/>
            <pc:sldMk cId="2249674349" sldId="278"/>
            <ac:spMk id="14" creationId="{FE07643A-24C7-0D4C-9C37-BDE6A28F6F02}"/>
          </ac:spMkLst>
        </pc:spChg>
        <pc:spChg chg="add mod">
          <ac:chgData name="Zrinka Jurčević" userId="0b24b88d-47f3-4db2-ad81-ac8a28adbcb8" providerId="ADAL" clId="{D36DC441-0CEA-6245-BFF5-28C81E1645D6}" dt="2021-03-17T16:47:47.077" v="1810" actId="207"/>
          <ac:spMkLst>
            <pc:docMk/>
            <pc:sldMk cId="2249674349" sldId="278"/>
            <ac:spMk id="15" creationId="{CF8CDADD-56FA-734A-AEA0-55B376FB8B02}"/>
          </ac:spMkLst>
        </pc:spChg>
        <pc:spChg chg="add mod">
          <ac:chgData name="Zrinka Jurčević" userId="0b24b88d-47f3-4db2-ad81-ac8a28adbcb8" providerId="ADAL" clId="{D36DC441-0CEA-6245-BFF5-28C81E1645D6}" dt="2021-03-17T16:50:32.063" v="1872" actId="1076"/>
          <ac:spMkLst>
            <pc:docMk/>
            <pc:sldMk cId="2249674349" sldId="278"/>
            <ac:spMk id="16" creationId="{CEDC77B8-995F-DC47-A7E8-017B4096E5FB}"/>
          </ac:spMkLst>
        </pc:spChg>
        <pc:picChg chg="mod">
          <ac:chgData name="Zrinka Jurčević" userId="0b24b88d-47f3-4db2-ad81-ac8a28adbcb8" providerId="ADAL" clId="{D36DC441-0CEA-6245-BFF5-28C81E1645D6}" dt="2021-05-09T13:46:59.151" v="5138" actId="14100"/>
          <ac:picMkLst>
            <pc:docMk/>
            <pc:sldMk cId="2249674349" sldId="278"/>
            <ac:picMk id="7" creationId="{00000000-0000-0000-0000-000000000000}"/>
          </ac:picMkLst>
        </pc:picChg>
        <pc:picChg chg="mod">
          <ac:chgData name="Zrinka Jurčević" userId="0b24b88d-47f3-4db2-ad81-ac8a28adbcb8" providerId="ADAL" clId="{D36DC441-0CEA-6245-BFF5-28C81E1645D6}" dt="2021-03-17T16:47:33.868" v="1806" actId="1076"/>
          <ac:picMkLst>
            <pc:docMk/>
            <pc:sldMk cId="2249674349" sldId="278"/>
            <ac:picMk id="10" creationId="{00000000-0000-0000-0000-000000000000}"/>
          </ac:picMkLst>
        </pc:picChg>
        <pc:picChg chg="add mod">
          <ac:chgData name="Zrinka Jurčević" userId="0b24b88d-47f3-4db2-ad81-ac8a28adbcb8" providerId="ADAL" clId="{D36DC441-0CEA-6245-BFF5-28C81E1645D6}" dt="2021-03-17T16:50:27.023" v="1871" actId="207"/>
          <ac:picMkLst>
            <pc:docMk/>
            <pc:sldMk cId="2249674349" sldId="278"/>
            <ac:picMk id="18" creationId="{9873AA06-2E9E-1147-BE7A-75DADCBACCF9}"/>
          </ac:picMkLst>
        </pc:picChg>
        <pc:picChg chg="add del">
          <ac:chgData name="Zrinka Jurčević" userId="0b24b88d-47f3-4db2-ad81-ac8a28adbcb8" providerId="ADAL" clId="{D36DC441-0CEA-6245-BFF5-28C81E1645D6}" dt="2021-03-17T16:42:55.422" v="1660"/>
          <ac:picMkLst>
            <pc:docMk/>
            <pc:sldMk cId="2249674349" sldId="278"/>
            <ac:picMk id="2050" creationId="{5B193061-314F-694E-B546-A8AD87A68056}"/>
          </ac:picMkLst>
        </pc:picChg>
        <pc:picChg chg="add del">
          <ac:chgData name="Zrinka Jurčević" userId="0b24b88d-47f3-4db2-ad81-ac8a28adbcb8" providerId="ADAL" clId="{D36DC441-0CEA-6245-BFF5-28C81E1645D6}" dt="2021-03-17T16:43:02.347" v="1662"/>
          <ac:picMkLst>
            <pc:docMk/>
            <pc:sldMk cId="2249674349" sldId="278"/>
            <ac:picMk id="2052" creationId="{14877A28-A24B-C742-A56C-7E405B44D3B2}"/>
          </ac:picMkLst>
        </pc:picChg>
        <pc:picChg chg="add del mod">
          <ac:chgData name="Zrinka Jurčević" userId="0b24b88d-47f3-4db2-ad81-ac8a28adbcb8" providerId="ADAL" clId="{D36DC441-0CEA-6245-BFF5-28C81E1645D6}" dt="2021-03-17T16:43:14.692" v="1666"/>
          <ac:picMkLst>
            <pc:docMk/>
            <pc:sldMk cId="2249674349" sldId="278"/>
            <ac:picMk id="2054" creationId="{5DA40804-84FF-0B43-AFFB-A561EFA35E71}"/>
          </ac:picMkLst>
        </pc:picChg>
      </pc:sldChg>
      <pc:sldChg chg="addSp delSp modSp add mod modAnim">
        <pc:chgData name="Zrinka Jurčević" userId="0b24b88d-47f3-4db2-ad81-ac8a28adbcb8" providerId="ADAL" clId="{D36DC441-0CEA-6245-BFF5-28C81E1645D6}" dt="2021-05-09T13:47:16.202" v="5143" actId="207"/>
        <pc:sldMkLst>
          <pc:docMk/>
          <pc:sldMk cId="346516014" sldId="279"/>
        </pc:sldMkLst>
        <pc:spChg chg="del mod">
          <ac:chgData name="Zrinka Jurčević" userId="0b24b88d-47f3-4db2-ad81-ac8a28adbcb8" providerId="ADAL" clId="{D36DC441-0CEA-6245-BFF5-28C81E1645D6}" dt="2021-05-09T13:47:07.068" v="5140" actId="478"/>
          <ac:spMkLst>
            <pc:docMk/>
            <pc:sldMk cId="346516014" sldId="279"/>
            <ac:spMk id="2" creationId="{958D0F0D-1BD0-194A-AEDD-3BD7C12D2DA4}"/>
          </ac:spMkLst>
        </pc:spChg>
        <pc:spChg chg="add mod">
          <ac:chgData name="Zrinka Jurčević" userId="0b24b88d-47f3-4db2-ad81-ac8a28adbcb8" providerId="ADAL" clId="{D36DC441-0CEA-6245-BFF5-28C81E1645D6}" dt="2021-05-09T13:47:16.202" v="5143" actId="207"/>
          <ac:spMkLst>
            <pc:docMk/>
            <pc:sldMk cId="346516014" sldId="279"/>
            <ac:spMk id="3" creationId="{B9C7FC75-C733-334A-BBC1-08916DC2AA6F}"/>
          </ac:spMkLst>
        </pc:spChg>
        <pc:spChg chg="add mod">
          <ac:chgData name="Zrinka Jurčević" userId="0b24b88d-47f3-4db2-ad81-ac8a28adbcb8" providerId="ADAL" clId="{D36DC441-0CEA-6245-BFF5-28C81E1645D6}" dt="2021-03-17T16:53:38.353" v="1899" actId="1076"/>
          <ac:spMkLst>
            <pc:docMk/>
            <pc:sldMk cId="346516014" sldId="279"/>
            <ac:spMk id="4" creationId="{75800327-DF28-F14E-91C9-724DC9299A46}"/>
          </ac:spMkLst>
        </pc:spChg>
        <pc:spChg chg="mod">
          <ac:chgData name="Zrinka Jurčević" userId="0b24b88d-47f3-4db2-ad81-ac8a28adbcb8" providerId="ADAL" clId="{D36DC441-0CEA-6245-BFF5-28C81E1645D6}" dt="2021-03-17T16:50:55.696" v="1875" actId="1076"/>
          <ac:spMkLst>
            <pc:docMk/>
            <pc:sldMk cId="346516014" sldId="279"/>
            <ac:spMk id="8" creationId="{86285CB0-B57B-8748-8692-3BBD026F1F13}"/>
          </ac:spMkLst>
        </pc:spChg>
        <pc:spChg chg="add mod">
          <ac:chgData name="Zrinka Jurčević" userId="0b24b88d-47f3-4db2-ad81-ac8a28adbcb8" providerId="ADAL" clId="{D36DC441-0CEA-6245-BFF5-28C81E1645D6}" dt="2021-03-17T19:07:07.863" v="4088" actId="20577"/>
          <ac:spMkLst>
            <pc:docMk/>
            <pc:sldMk cId="346516014" sldId="279"/>
            <ac:spMk id="9" creationId="{3795ECDC-8E63-4044-A528-196AD8ED20EE}"/>
          </ac:spMkLst>
        </pc:spChg>
        <pc:spChg chg="add mod">
          <ac:chgData name="Zrinka Jurčević" userId="0b24b88d-47f3-4db2-ad81-ac8a28adbcb8" providerId="ADAL" clId="{D36DC441-0CEA-6245-BFF5-28C81E1645D6}" dt="2021-03-17T16:55:53.634" v="1925" actId="113"/>
          <ac:spMkLst>
            <pc:docMk/>
            <pc:sldMk cId="346516014" sldId="279"/>
            <ac:spMk id="11" creationId="{546267D5-161C-BC4F-949B-5CC904F1BB28}"/>
          </ac:spMkLst>
        </pc:spChg>
        <pc:spChg chg="add mod">
          <ac:chgData name="Zrinka Jurčević" userId="0b24b88d-47f3-4db2-ad81-ac8a28adbcb8" providerId="ADAL" clId="{D36DC441-0CEA-6245-BFF5-28C81E1645D6}" dt="2021-03-17T16:56:55.032" v="1935" actId="1076"/>
          <ac:spMkLst>
            <pc:docMk/>
            <pc:sldMk cId="346516014" sldId="279"/>
            <ac:spMk id="12" creationId="{30444010-24F3-4F4B-902A-0FB9C7A1AB7A}"/>
          </ac:spMkLst>
        </pc:spChg>
        <pc:picChg chg="mod">
          <ac:chgData name="Zrinka Jurčević" userId="0b24b88d-47f3-4db2-ad81-ac8a28adbcb8" providerId="ADAL" clId="{D36DC441-0CEA-6245-BFF5-28C81E1645D6}" dt="2021-03-17T16:55:58.122" v="1926" actId="1076"/>
          <ac:picMkLst>
            <pc:docMk/>
            <pc:sldMk cId="346516014" sldId="279"/>
            <ac:picMk id="10" creationId="{00000000-0000-0000-0000-000000000000}"/>
          </ac:picMkLst>
        </pc:picChg>
        <pc:picChg chg="add mod">
          <ac:chgData name="Zrinka Jurčević" userId="0b24b88d-47f3-4db2-ad81-ac8a28adbcb8" providerId="ADAL" clId="{D36DC441-0CEA-6245-BFF5-28C81E1645D6}" dt="2021-03-17T16:57:14.293" v="1939" actId="1076"/>
          <ac:picMkLst>
            <pc:docMk/>
            <pc:sldMk cId="346516014" sldId="279"/>
            <ac:picMk id="13" creationId="{14211265-39A8-2E4F-895F-0504F3C12499}"/>
          </ac:picMkLst>
        </pc:picChg>
      </pc:sldChg>
      <pc:sldChg chg="addSp delSp modSp add mod modAnim">
        <pc:chgData name="Zrinka Jurčević" userId="0b24b88d-47f3-4db2-ad81-ac8a28adbcb8" providerId="ADAL" clId="{D36DC441-0CEA-6245-BFF5-28C81E1645D6}" dt="2021-05-09T13:47:31.059" v="5148" actId="207"/>
        <pc:sldMkLst>
          <pc:docMk/>
          <pc:sldMk cId="3895595494" sldId="280"/>
        </pc:sldMkLst>
        <pc:spChg chg="del mod">
          <ac:chgData name="Zrinka Jurčević" userId="0b24b88d-47f3-4db2-ad81-ac8a28adbcb8" providerId="ADAL" clId="{D36DC441-0CEA-6245-BFF5-28C81E1645D6}" dt="2021-05-09T13:47:22.988" v="5145" actId="478"/>
          <ac:spMkLst>
            <pc:docMk/>
            <pc:sldMk cId="3895595494" sldId="280"/>
            <ac:spMk id="2" creationId="{958D0F0D-1BD0-194A-AEDD-3BD7C12D2DA4}"/>
          </ac:spMkLst>
        </pc:spChg>
        <pc:spChg chg="add mod">
          <ac:chgData name="Zrinka Jurčević" userId="0b24b88d-47f3-4db2-ad81-ac8a28adbcb8" providerId="ADAL" clId="{D36DC441-0CEA-6245-BFF5-28C81E1645D6}" dt="2021-03-17T19:07:27.252" v="4094" actId="20577"/>
          <ac:spMkLst>
            <pc:docMk/>
            <pc:sldMk cId="3895595494" sldId="280"/>
            <ac:spMk id="3" creationId="{40835BB1-D391-F34B-AD14-5548C9BD236D}"/>
          </ac:spMkLst>
        </pc:spChg>
        <pc:spChg chg="add mod">
          <ac:chgData name="Zrinka Jurčević" userId="0b24b88d-47f3-4db2-ad81-ac8a28adbcb8" providerId="ADAL" clId="{D36DC441-0CEA-6245-BFF5-28C81E1645D6}" dt="2021-03-17T19:09:37.780" v="4113" actId="1076"/>
          <ac:spMkLst>
            <pc:docMk/>
            <pc:sldMk cId="3895595494" sldId="280"/>
            <ac:spMk id="4" creationId="{A287C8EA-C851-5B42-8D60-083C455947A5}"/>
          </ac:spMkLst>
        </pc:spChg>
        <pc:spChg chg="mod">
          <ac:chgData name="Zrinka Jurčević" userId="0b24b88d-47f3-4db2-ad81-ac8a28adbcb8" providerId="ADAL" clId="{D36DC441-0CEA-6245-BFF5-28C81E1645D6}" dt="2021-03-17T16:57:31.535" v="1940" actId="1076"/>
          <ac:spMkLst>
            <pc:docMk/>
            <pc:sldMk cId="3895595494" sldId="280"/>
            <ac:spMk id="8" creationId="{86285CB0-B57B-8748-8692-3BBD026F1F13}"/>
          </ac:spMkLst>
        </pc:spChg>
        <pc:spChg chg="add del mod">
          <ac:chgData name="Zrinka Jurčević" userId="0b24b88d-47f3-4db2-ad81-ac8a28adbcb8" providerId="ADAL" clId="{D36DC441-0CEA-6245-BFF5-28C81E1645D6}" dt="2021-03-17T19:09:33.744" v="4112" actId="14100"/>
          <ac:spMkLst>
            <pc:docMk/>
            <pc:sldMk cId="3895595494" sldId="280"/>
            <ac:spMk id="9" creationId="{39E7C3B7-F23E-B24E-BD90-E84D4E3935C7}"/>
          </ac:spMkLst>
        </pc:spChg>
        <pc:spChg chg="add mod">
          <ac:chgData name="Zrinka Jurčević" userId="0b24b88d-47f3-4db2-ad81-ac8a28adbcb8" providerId="ADAL" clId="{D36DC441-0CEA-6245-BFF5-28C81E1645D6}" dt="2021-03-17T17:00:49.990" v="2066" actId="207"/>
          <ac:spMkLst>
            <pc:docMk/>
            <pc:sldMk cId="3895595494" sldId="280"/>
            <ac:spMk id="11" creationId="{D12739D1-1A6B-4E4D-85F8-0993267ADF93}"/>
          </ac:spMkLst>
        </pc:spChg>
        <pc:spChg chg="add mod">
          <ac:chgData name="Zrinka Jurčević" userId="0b24b88d-47f3-4db2-ad81-ac8a28adbcb8" providerId="ADAL" clId="{D36DC441-0CEA-6245-BFF5-28C81E1645D6}" dt="2021-03-17T17:02:14.978" v="2080" actId="255"/>
          <ac:spMkLst>
            <pc:docMk/>
            <pc:sldMk cId="3895595494" sldId="280"/>
            <ac:spMk id="12" creationId="{3E062328-0204-7A4E-BEE2-EEAB1692026C}"/>
          </ac:spMkLst>
        </pc:spChg>
        <pc:spChg chg="add mod">
          <ac:chgData name="Zrinka Jurčević" userId="0b24b88d-47f3-4db2-ad81-ac8a28adbcb8" providerId="ADAL" clId="{D36DC441-0CEA-6245-BFF5-28C81E1645D6}" dt="2021-05-09T13:47:31.059" v="5148" actId="207"/>
          <ac:spMkLst>
            <pc:docMk/>
            <pc:sldMk cId="3895595494" sldId="280"/>
            <ac:spMk id="14" creationId="{8AA250A0-852E-2146-9210-B36D636F7F4D}"/>
          </ac:spMkLst>
        </pc:spChg>
        <pc:picChg chg="mod">
          <ac:chgData name="Zrinka Jurčević" userId="0b24b88d-47f3-4db2-ad81-ac8a28adbcb8" providerId="ADAL" clId="{D36DC441-0CEA-6245-BFF5-28C81E1645D6}" dt="2021-03-17T17:01:40.564" v="2076" actId="1076"/>
          <ac:picMkLst>
            <pc:docMk/>
            <pc:sldMk cId="3895595494" sldId="280"/>
            <ac:picMk id="10" creationId="{00000000-0000-0000-0000-000000000000}"/>
          </ac:picMkLst>
        </pc:picChg>
        <pc:picChg chg="add mod">
          <ac:chgData name="Zrinka Jurčević" userId="0b24b88d-47f3-4db2-ad81-ac8a28adbcb8" providerId="ADAL" clId="{D36DC441-0CEA-6245-BFF5-28C81E1645D6}" dt="2021-03-17T19:08:21.486" v="4103" actId="1076"/>
          <ac:picMkLst>
            <pc:docMk/>
            <pc:sldMk cId="3895595494" sldId="280"/>
            <ac:picMk id="13" creationId="{00CE7F93-675C-0E48-8070-1B2210B0A48B}"/>
          </ac:picMkLst>
        </pc:picChg>
      </pc:sldChg>
      <pc:sldChg chg="addSp delSp modSp add mod">
        <pc:chgData name="Zrinka Jurčević" userId="0b24b88d-47f3-4db2-ad81-ac8a28adbcb8" providerId="ADAL" clId="{D36DC441-0CEA-6245-BFF5-28C81E1645D6}" dt="2021-04-16T19:55:40.955" v="4890" actId="14861"/>
        <pc:sldMkLst>
          <pc:docMk/>
          <pc:sldMk cId="3756267844" sldId="281"/>
        </pc:sldMkLst>
        <pc:spChg chg="add mod">
          <ac:chgData name="Zrinka Jurčević" userId="0b24b88d-47f3-4db2-ad81-ac8a28adbcb8" providerId="ADAL" clId="{D36DC441-0CEA-6245-BFF5-28C81E1645D6}" dt="2021-04-05T06:01:45.819" v="4833" actId="14100"/>
          <ac:spMkLst>
            <pc:docMk/>
            <pc:sldMk cId="3756267844" sldId="281"/>
            <ac:spMk id="2" creationId="{4C18495B-1861-EC48-A225-2323D30569DE}"/>
          </ac:spMkLst>
        </pc:spChg>
        <pc:spChg chg="add mod">
          <ac:chgData name="Zrinka Jurčević" userId="0b24b88d-47f3-4db2-ad81-ac8a28adbcb8" providerId="ADAL" clId="{D36DC441-0CEA-6245-BFF5-28C81E1645D6}" dt="2021-04-05T06:01:53.929" v="4835" actId="14100"/>
          <ac:spMkLst>
            <pc:docMk/>
            <pc:sldMk cId="3756267844" sldId="281"/>
            <ac:spMk id="3" creationId="{4E161124-43C7-BE4E-B9EC-08C27E0A5119}"/>
          </ac:spMkLst>
        </pc:spChg>
        <pc:spChg chg="add mod">
          <ac:chgData name="Zrinka Jurčević" userId="0b24b88d-47f3-4db2-ad81-ac8a28adbcb8" providerId="ADAL" clId="{D36DC441-0CEA-6245-BFF5-28C81E1645D6}" dt="2021-04-05T06:02:34.823" v="4837" actId="14100"/>
          <ac:spMkLst>
            <pc:docMk/>
            <pc:sldMk cId="3756267844" sldId="281"/>
            <ac:spMk id="4" creationId="{B41EFA64-8CC0-1F41-A229-ECB98E1A50FE}"/>
          </ac:spMkLst>
        </pc:spChg>
        <pc:spChg chg="add mod">
          <ac:chgData name="Zrinka Jurčević" userId="0b24b88d-47f3-4db2-ad81-ac8a28adbcb8" providerId="ADAL" clId="{D36DC441-0CEA-6245-BFF5-28C81E1645D6}" dt="2021-04-05T06:03:03.469" v="4841" actId="1076"/>
          <ac:spMkLst>
            <pc:docMk/>
            <pc:sldMk cId="3756267844" sldId="281"/>
            <ac:spMk id="16" creationId="{494F4C5B-EE00-9F4D-88B1-FE4E2E677E92}"/>
          </ac:spMkLst>
        </pc:spChg>
        <pc:spChg chg="add mod">
          <ac:chgData name="Zrinka Jurčević" userId="0b24b88d-47f3-4db2-ad81-ac8a28adbcb8" providerId="ADAL" clId="{D36DC441-0CEA-6245-BFF5-28C81E1645D6}" dt="2021-04-05T06:03:19.156" v="4844" actId="14100"/>
          <ac:spMkLst>
            <pc:docMk/>
            <pc:sldMk cId="3756267844" sldId="281"/>
            <ac:spMk id="17" creationId="{6B908068-0C62-8E40-BCDB-0EC62A363F7E}"/>
          </ac:spMkLst>
        </pc:spChg>
        <pc:picChg chg="mod">
          <ac:chgData name="Zrinka Jurčević" userId="0b24b88d-47f3-4db2-ad81-ac8a28adbcb8" providerId="ADAL" clId="{D36DC441-0CEA-6245-BFF5-28C81E1645D6}" dt="2021-04-03T05:46:22.636" v="4516"/>
          <ac:picMkLst>
            <pc:docMk/>
            <pc:sldMk cId="3756267844" sldId="281"/>
            <ac:picMk id="8" creationId="{55E966A6-59EB-634D-A08B-DA6BC33DB7A3}"/>
          </ac:picMkLst>
        </pc:picChg>
        <pc:picChg chg="del">
          <ac:chgData name="Zrinka Jurčević" userId="0b24b88d-47f3-4db2-ad81-ac8a28adbcb8" providerId="ADAL" clId="{D36DC441-0CEA-6245-BFF5-28C81E1645D6}" dt="2021-04-16T19:53:02.291" v="4847" actId="478"/>
          <ac:picMkLst>
            <pc:docMk/>
            <pc:sldMk cId="3756267844" sldId="281"/>
            <ac:picMk id="11" creationId="{E31474D2-C964-B243-8816-7329D5918B24}"/>
          </ac:picMkLst>
        </pc:picChg>
        <pc:picChg chg="del">
          <ac:chgData name="Zrinka Jurčević" userId="0b24b88d-47f3-4db2-ad81-ac8a28adbcb8" providerId="ADAL" clId="{D36DC441-0CEA-6245-BFF5-28C81E1645D6}" dt="2021-04-16T19:53:01.353" v="4846" actId="478"/>
          <ac:picMkLst>
            <pc:docMk/>
            <pc:sldMk cId="3756267844" sldId="281"/>
            <ac:picMk id="12" creationId="{3903F588-7A9B-D04B-8298-A2BC5949960C}"/>
          </ac:picMkLst>
        </pc:picChg>
        <pc:picChg chg="del">
          <ac:chgData name="Zrinka Jurčević" userId="0b24b88d-47f3-4db2-ad81-ac8a28adbcb8" providerId="ADAL" clId="{D36DC441-0CEA-6245-BFF5-28C81E1645D6}" dt="2021-04-16T19:53:00.571" v="4845" actId="478"/>
          <ac:picMkLst>
            <pc:docMk/>
            <pc:sldMk cId="3756267844" sldId="281"/>
            <ac:picMk id="13" creationId="{0177BD3E-D90E-6B47-9B2F-6F4CBF1CEEFF}"/>
          </ac:picMkLst>
        </pc:picChg>
        <pc:picChg chg="del mod">
          <ac:chgData name="Zrinka Jurčević" userId="0b24b88d-47f3-4db2-ad81-ac8a28adbcb8" providerId="ADAL" clId="{D36DC441-0CEA-6245-BFF5-28C81E1645D6}" dt="2021-04-16T19:53:04.177" v="4849" actId="478"/>
          <ac:picMkLst>
            <pc:docMk/>
            <pc:sldMk cId="3756267844" sldId="281"/>
            <ac:picMk id="14" creationId="{E5308795-4DA2-DA41-9A58-42FCD1E25773}"/>
          </ac:picMkLst>
        </pc:picChg>
        <pc:picChg chg="del mod">
          <ac:chgData name="Zrinka Jurčević" userId="0b24b88d-47f3-4db2-ad81-ac8a28adbcb8" providerId="ADAL" clId="{D36DC441-0CEA-6245-BFF5-28C81E1645D6}" dt="2021-04-16T19:53:03.181" v="4848" actId="478"/>
          <ac:picMkLst>
            <pc:docMk/>
            <pc:sldMk cId="3756267844" sldId="281"/>
            <ac:picMk id="15" creationId="{BDD72683-E431-D340-B212-E0DB0CD4181A}"/>
          </ac:picMkLst>
        </pc:picChg>
        <pc:picChg chg="add mod">
          <ac:chgData name="Zrinka Jurčević" userId="0b24b88d-47f3-4db2-ad81-ac8a28adbcb8" providerId="ADAL" clId="{D36DC441-0CEA-6245-BFF5-28C81E1645D6}" dt="2021-04-16T19:55:40.955" v="4890" actId="14861"/>
          <ac:picMkLst>
            <pc:docMk/>
            <pc:sldMk cId="3756267844" sldId="281"/>
            <ac:picMk id="19" creationId="{B8AC566D-47CD-0945-AE39-D96DAC08E720}"/>
          </ac:picMkLst>
        </pc:picChg>
        <pc:picChg chg="add mod">
          <ac:chgData name="Zrinka Jurčević" userId="0b24b88d-47f3-4db2-ad81-ac8a28adbcb8" providerId="ADAL" clId="{D36DC441-0CEA-6245-BFF5-28C81E1645D6}" dt="2021-04-16T19:55:37.029" v="4889" actId="14861"/>
          <ac:picMkLst>
            <pc:docMk/>
            <pc:sldMk cId="3756267844" sldId="281"/>
            <ac:picMk id="21" creationId="{BA83B05E-4026-754F-9A0B-9DA2E0D6F2DC}"/>
          </ac:picMkLst>
        </pc:picChg>
        <pc:picChg chg="add mod">
          <ac:chgData name="Zrinka Jurčević" userId="0b24b88d-47f3-4db2-ad81-ac8a28adbcb8" providerId="ADAL" clId="{D36DC441-0CEA-6245-BFF5-28C81E1645D6}" dt="2021-04-16T19:55:29.170" v="4887" actId="1076"/>
          <ac:picMkLst>
            <pc:docMk/>
            <pc:sldMk cId="3756267844" sldId="281"/>
            <ac:picMk id="23" creationId="{F7F78538-2CFF-BF49-9301-D0181ED1AB29}"/>
          </ac:picMkLst>
        </pc:picChg>
        <pc:picChg chg="add mod">
          <ac:chgData name="Zrinka Jurčević" userId="0b24b88d-47f3-4db2-ad81-ac8a28adbcb8" providerId="ADAL" clId="{D36DC441-0CEA-6245-BFF5-28C81E1645D6}" dt="2021-04-16T19:55:19.650" v="4885" actId="14861"/>
          <ac:picMkLst>
            <pc:docMk/>
            <pc:sldMk cId="3756267844" sldId="281"/>
            <ac:picMk id="25" creationId="{EA299C06-9037-644D-B871-A5B194E36BF8}"/>
          </ac:picMkLst>
        </pc:picChg>
        <pc:picChg chg="add mod">
          <ac:chgData name="Zrinka Jurčević" userId="0b24b88d-47f3-4db2-ad81-ac8a28adbcb8" providerId="ADAL" clId="{D36DC441-0CEA-6245-BFF5-28C81E1645D6}" dt="2021-04-16T19:55:14.647" v="4884" actId="14861"/>
          <ac:picMkLst>
            <pc:docMk/>
            <pc:sldMk cId="3756267844" sldId="281"/>
            <ac:picMk id="27" creationId="{F7BE960C-DA8D-B048-885F-87C622BD0F14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r-HR"/>
              <a:t>Uredite stil naslova matrice</a:t>
            </a:r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r-HR"/>
              <a:t>Uredite stil podnaslova matrice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7437486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Uredite stil naslova matrice</a:t>
            </a:r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1624959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komiti naslov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r-HR"/>
              <a:t>Uredite stil naslova matrice</a:t>
            </a:r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0219229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Uredite stil naslova matrice</a:t>
            </a: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2896299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sekci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r-HR"/>
              <a:t>Uredite stil naslova matrice</a:t>
            </a:r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0163662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Uredite stil naslova matrice</a:t>
            </a:r>
          </a:p>
        </p:txBody>
      </p:sp>
      <p:sp>
        <p:nvSpPr>
          <p:cNvPr id="3" name="Rezervirano mjesto sadržaja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2659342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r-HR"/>
              <a:t>Uredite stil naslova matrice</a:t>
            </a:r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5" name="Rezervirano mjesto teksta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6" name="Rezervirano mjesto sadržaja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7" name="Rezervirano mjesto datum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8" name="Rezervirano mjesto podnožj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Rezervirano mjesto broja slajd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0699151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Uredite stil naslova matrice</a:t>
            </a:r>
          </a:p>
        </p:txBody>
      </p:sp>
      <p:sp>
        <p:nvSpPr>
          <p:cNvPr id="3" name="Rezervirano mjesto datum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4" name="Rezervirano mjesto podnožj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Rezervirano mjesto broja slajd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8594307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datum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3" name="Rezervirano mjesto podnožj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0917493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/>
              <a:t>Uredite stil naslova matrice</a:t>
            </a: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2167742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/>
              <a:t>Uredite stil naslova matrice</a:t>
            </a:r>
          </a:p>
        </p:txBody>
      </p:sp>
      <p:sp>
        <p:nvSpPr>
          <p:cNvPr id="3" name="Rezervirano mjesto slik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2948437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naslova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r-HR"/>
              <a:t>Uredite stil naslova matrice</a:t>
            </a:r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5286449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4.svg"/><Relationship Id="rId5" Type="http://schemas.openxmlformats.org/officeDocument/2006/relationships/image" Target="../media/image23.png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6.svg"/><Relationship Id="rId5" Type="http://schemas.openxmlformats.org/officeDocument/2006/relationships/image" Target="../media/image25.png"/><Relationship Id="rId4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slide" Target="slide2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3.png"/><Relationship Id="rId5" Type="http://schemas.openxmlformats.org/officeDocument/2006/relationships/image" Target="../media/image9.png"/><Relationship Id="rId4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8.svg"/><Relationship Id="rId5" Type="http://schemas.openxmlformats.org/officeDocument/2006/relationships/image" Target="../media/image20.png"/><Relationship Id="rId4" Type="http://schemas.openxmlformats.org/officeDocument/2006/relationships/image" Target="../media/image1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8.svg"/><Relationship Id="rId5" Type="http://schemas.openxmlformats.org/officeDocument/2006/relationships/image" Target="../media/image20.png"/><Relationship Id="rId4" Type="http://schemas.openxmlformats.org/officeDocument/2006/relationships/image" Target="../media/image1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8.svg"/><Relationship Id="rId5" Type="http://schemas.openxmlformats.org/officeDocument/2006/relationships/image" Target="../media/image20.png"/><Relationship Id="rId4" Type="http://schemas.openxmlformats.org/officeDocument/2006/relationships/image" Target="../media/image1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3.png"/><Relationship Id="rId4" Type="http://schemas.openxmlformats.org/officeDocument/2006/relationships/image" Target="../media/image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3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.png"/><Relationship Id="rId11" Type="http://schemas.openxmlformats.org/officeDocument/2006/relationships/image" Target="../media/image10.jpg"/><Relationship Id="rId5" Type="http://schemas.microsoft.com/office/2007/relationships/hdphoto" Target="../media/hdphoto1.wdp"/><Relationship Id="rId10" Type="http://schemas.openxmlformats.org/officeDocument/2006/relationships/image" Target="../media/image9.png"/><Relationship Id="rId4" Type="http://schemas.openxmlformats.org/officeDocument/2006/relationships/image" Target="../media/image4.png"/><Relationship Id="rId9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8.svg"/><Relationship Id="rId5" Type="http://schemas.openxmlformats.org/officeDocument/2006/relationships/image" Target="../media/image20.png"/><Relationship Id="rId4" Type="http://schemas.openxmlformats.org/officeDocument/2006/relationships/image" Target="../media/image13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svg"/><Relationship Id="rId3" Type="http://schemas.openxmlformats.org/officeDocument/2006/relationships/image" Target="../media/image9.png"/><Relationship Id="rId7" Type="http://schemas.openxmlformats.org/officeDocument/2006/relationships/image" Target="../media/image32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1.svg"/><Relationship Id="rId5" Type="http://schemas.openxmlformats.org/officeDocument/2006/relationships/image" Target="../media/image30.png"/><Relationship Id="rId10" Type="http://schemas.openxmlformats.org/officeDocument/2006/relationships/image" Target="../media/image35.svg"/><Relationship Id="rId4" Type="http://schemas.openxmlformats.org/officeDocument/2006/relationships/image" Target="../media/image13.png"/><Relationship Id="rId9" Type="http://schemas.openxmlformats.org/officeDocument/2006/relationships/image" Target="../media/image3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14.xm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7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3" Type="http://schemas.openxmlformats.org/officeDocument/2006/relationships/image" Target="../media/image9.png"/><Relationship Id="rId7" Type="http://schemas.openxmlformats.org/officeDocument/2006/relationships/image" Target="../media/image37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6.png"/><Relationship Id="rId11" Type="http://schemas.openxmlformats.org/officeDocument/2006/relationships/image" Target="../media/image41.png"/><Relationship Id="rId5" Type="http://schemas.openxmlformats.org/officeDocument/2006/relationships/hyperlink" Target="https://www.e-sfera.hr/dodatni-digitalni-sadrzaji/7d05122a-d239-4fca-92d6-19dbf9d464e9/" TargetMode="External"/><Relationship Id="rId10" Type="http://schemas.openxmlformats.org/officeDocument/2006/relationships/image" Target="../media/image40.png"/><Relationship Id="rId4" Type="http://schemas.openxmlformats.org/officeDocument/2006/relationships/image" Target="../media/image13.png"/><Relationship Id="rId9" Type="http://schemas.openxmlformats.org/officeDocument/2006/relationships/image" Target="../media/image3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5.png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5.png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3.pn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2.png"/><Relationship Id="rId7" Type="http://schemas.openxmlformats.org/officeDocument/2006/relationships/image" Target="../media/image19.sv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8.png"/><Relationship Id="rId5" Type="http://schemas.openxmlformats.org/officeDocument/2006/relationships/image" Target="../media/image13.png"/><Relationship Id="rId4" Type="http://schemas.openxmlformats.org/officeDocument/2006/relationships/image" Target="../media/image9.png"/><Relationship Id="rId9" Type="http://schemas.openxmlformats.org/officeDocument/2006/relationships/image" Target="../media/image21.sv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3.pn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83"/>
          <a:stretch/>
        </p:blipFill>
        <p:spPr>
          <a:xfrm>
            <a:off x="-9374" y="0"/>
            <a:ext cx="1221074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67864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68"/>
          <a:stretch/>
        </p:blipFill>
        <p:spPr>
          <a:xfrm rot="16200000">
            <a:off x="5501714" y="167712"/>
            <a:ext cx="1188575" cy="1219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Slika 5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4" t="54643" r="73268"/>
          <a:stretch/>
        </p:blipFill>
        <p:spPr>
          <a:xfrm rot="5400000">
            <a:off x="2626958" y="-2626180"/>
            <a:ext cx="1035698" cy="6288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93724">
            <a:off x="7886685" y="1223657"/>
            <a:ext cx="3739995" cy="3693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2054" y="5136777"/>
            <a:ext cx="1864561" cy="704488"/>
          </a:xfrm>
          <a:prstGeom prst="rect">
            <a:avLst/>
          </a:prstGeom>
        </p:spPr>
      </p:pic>
      <p:sp>
        <p:nvSpPr>
          <p:cNvPr id="8" name="TekstniOkvir 1">
            <a:extLst>
              <a:ext uri="{FF2B5EF4-FFF2-40B4-BE49-F238E27FC236}">
                <a16:creationId xmlns:a16="http://schemas.microsoft.com/office/drawing/2014/main" id="{C4B03574-76C6-504C-8CC5-1B99273565CE}"/>
              </a:ext>
            </a:extLst>
          </p:cNvPr>
          <p:cNvSpPr txBox="1"/>
          <p:nvPr/>
        </p:nvSpPr>
        <p:spPr>
          <a:xfrm>
            <a:off x="8768939" y="1512752"/>
            <a:ext cx="1750892" cy="584775"/>
          </a:xfrm>
          <a:prstGeom prst="rect">
            <a:avLst/>
          </a:prstGeom>
          <a:solidFill>
            <a:srgbClr val="069C4B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hr-HR" sz="3200" dirty="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</a:rPr>
              <a:t>NAUČI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D886F32-3F15-8B49-9F13-551DAC7682FE}"/>
              </a:ext>
            </a:extLst>
          </p:cNvPr>
          <p:cNvSpPr/>
          <p:nvPr/>
        </p:nvSpPr>
        <p:spPr>
          <a:xfrm>
            <a:off x="8294544" y="2143693"/>
            <a:ext cx="323348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solidFill>
                  <a:srgbClr val="069C4B"/>
                </a:solidFill>
                <a:latin typeface="Calibri" panose="020F0502020204030204" pitchFamily="34" charset="0"/>
              </a:rPr>
              <a:t>REČENICE PREMA SASTAVU</a:t>
            </a:r>
            <a:endParaRPr lang="en-US" sz="2800" dirty="0">
              <a:solidFill>
                <a:srgbClr val="069C4B"/>
              </a:solidFill>
              <a:latin typeface="Calibri" panose="020F0502020204030204" pitchFamily="34" charset="0"/>
            </a:endParaRPr>
          </a:p>
          <a:p>
            <a:pPr marL="457200" indent="-457200">
              <a:buFontTx/>
              <a:buChar char="-"/>
            </a:pP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jednostavne</a:t>
            </a:r>
            <a:endParaRPr lang="en-US" sz="28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457200" indent="-457200">
              <a:buFontTx/>
              <a:buChar char="-"/>
            </a:pP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složene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.</a:t>
            </a:r>
            <a:endParaRPr lang="en-HR" sz="2800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FB7BC3C3-A708-6444-9F7D-31C2C283AFEB}"/>
              </a:ext>
            </a:extLst>
          </p:cNvPr>
          <p:cNvSpPr/>
          <p:nvPr/>
        </p:nvSpPr>
        <p:spPr>
          <a:xfrm>
            <a:off x="1788919" y="558645"/>
            <a:ext cx="707117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Promotri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zadane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primjere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. Koliko je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predikata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u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rečenicama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? </a:t>
            </a:r>
            <a:endParaRPr lang="en-HR" sz="28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9F271CA-A7FD-C54D-978E-F6F9B90B4898}"/>
              </a:ext>
            </a:extLst>
          </p:cNvPr>
          <p:cNvSpPr txBox="1"/>
          <p:nvPr/>
        </p:nvSpPr>
        <p:spPr>
          <a:xfrm>
            <a:off x="359851" y="1730419"/>
            <a:ext cx="467899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/>
              <a:t>Josip </a:t>
            </a:r>
            <a:r>
              <a:rPr lang="en-HR" sz="2800" b="1" dirty="0">
                <a:solidFill>
                  <a:schemeClr val="accent6">
                    <a:lumMod val="75000"/>
                  </a:schemeClr>
                </a:solidFill>
              </a:rPr>
              <a:t>čita</a:t>
            </a:r>
            <a:r>
              <a:rPr lang="en-HR" sz="2800" dirty="0"/>
              <a:t> knjigu.</a:t>
            </a:r>
          </a:p>
          <a:p>
            <a:r>
              <a:rPr lang="en-HR" sz="2800" b="1" dirty="0">
                <a:solidFill>
                  <a:schemeClr val="accent6">
                    <a:lumMod val="75000"/>
                  </a:schemeClr>
                </a:solidFill>
              </a:rPr>
              <a:t>Uzdiše</a:t>
            </a:r>
            <a:r>
              <a:rPr lang="en-HR" sz="2800" dirty="0"/>
              <a:t> nad sudbinom likova.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262B610-CE33-614C-93DB-D75BDDBC7631}"/>
              </a:ext>
            </a:extLst>
          </p:cNvPr>
          <p:cNvSpPr txBox="1"/>
          <p:nvPr/>
        </p:nvSpPr>
        <p:spPr>
          <a:xfrm>
            <a:off x="343635" y="3582657"/>
            <a:ext cx="679330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/>
              <a:t>Josip </a:t>
            </a:r>
            <a:r>
              <a:rPr lang="en-HR" sz="2800" b="1" dirty="0">
                <a:solidFill>
                  <a:schemeClr val="accent6">
                    <a:lumMod val="75000"/>
                  </a:schemeClr>
                </a:solidFill>
              </a:rPr>
              <a:t>čita</a:t>
            </a:r>
            <a:r>
              <a:rPr lang="en-HR" sz="2800" dirty="0"/>
              <a:t> knjigu </a:t>
            </a:r>
            <a:r>
              <a:rPr lang="en-US" sz="2800" dirty="0"/>
              <a:t>i</a:t>
            </a:r>
            <a:r>
              <a:rPr lang="en-HR" sz="2800" dirty="0"/>
              <a:t> </a:t>
            </a:r>
            <a:r>
              <a:rPr lang="en-HR" sz="2800" b="1" dirty="0">
                <a:solidFill>
                  <a:schemeClr val="accent6">
                    <a:lumMod val="75000"/>
                  </a:schemeClr>
                </a:solidFill>
              </a:rPr>
              <a:t>uzdiše</a:t>
            </a:r>
            <a:r>
              <a:rPr lang="en-HR" sz="2800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HR" sz="2800" dirty="0"/>
              <a:t>nad sudbinom likova.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2670695-55FB-4849-A990-CCDAF8D10A6C}"/>
              </a:ext>
            </a:extLst>
          </p:cNvPr>
          <p:cNvSpPr/>
          <p:nvPr/>
        </p:nvSpPr>
        <p:spPr>
          <a:xfrm>
            <a:off x="2134947" y="2703579"/>
            <a:ext cx="233608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err="1">
                <a:solidFill>
                  <a:schemeClr val="accent6">
                    <a:lumMod val="75000"/>
                  </a:schemeClr>
                </a:solidFill>
                <a:latin typeface="Brush Script MT" panose="03060802040406070304" pitchFamily="66" charset="-122"/>
                <a:ea typeface="Brush Script MT" panose="03060802040406070304" pitchFamily="66" charset="-122"/>
                <a:cs typeface="Brush Script MT" panose="03060802040406070304" pitchFamily="66" charset="-122"/>
              </a:rPr>
              <a:t>jedan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predikat</a:t>
            </a: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endParaRPr lang="en-HR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BDC8429-0392-B84D-A377-568B2D135E66}"/>
              </a:ext>
            </a:extLst>
          </p:cNvPr>
          <p:cNvSpPr/>
          <p:nvPr/>
        </p:nvSpPr>
        <p:spPr>
          <a:xfrm>
            <a:off x="4872172" y="2826690"/>
            <a:ext cx="244765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srgbClr val="000000"/>
                </a:solidFill>
                <a:latin typeface="Calibri" panose="020F0502020204030204" pitchFamily="34" charset="0"/>
              </a:rPr>
              <a:t>JEDNOSTAVNA </a:t>
            </a:r>
            <a:endParaRPr lang="en-HR" sz="2800" dirty="0"/>
          </a:p>
        </p:txBody>
      </p:sp>
      <p:pic>
        <p:nvPicPr>
          <p:cNvPr id="15" name="Graphic 14" descr="Arrow: Slight curve with solid fill">
            <a:extLst>
              <a:ext uri="{FF2B5EF4-FFF2-40B4-BE49-F238E27FC236}">
                <a16:creationId xmlns:a16="http://schemas.microsoft.com/office/drawing/2014/main" id="{0A8D8C55-2F30-8044-901A-9791E13336D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1017901">
            <a:off x="881519" y="2514600"/>
            <a:ext cx="914400" cy="914400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E90F6182-45D1-4549-8696-716AE39F1381}"/>
              </a:ext>
            </a:extLst>
          </p:cNvPr>
          <p:cNvSpPr/>
          <p:nvPr/>
        </p:nvSpPr>
        <p:spPr>
          <a:xfrm>
            <a:off x="2764095" y="4752173"/>
            <a:ext cx="333190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 err="1">
                <a:solidFill>
                  <a:schemeClr val="accent6">
                    <a:lumMod val="75000"/>
                  </a:schemeClr>
                </a:solidFill>
                <a:latin typeface="Brush Script MT" panose="03060802040406070304" pitchFamily="66" charset="-122"/>
                <a:ea typeface="Brush Script MT" panose="03060802040406070304" pitchFamily="66" charset="-122"/>
                <a:cs typeface="Brush Script MT" panose="03060802040406070304" pitchFamily="66" charset="-122"/>
              </a:rPr>
              <a:t>dva</a:t>
            </a:r>
            <a:r>
              <a:rPr lang="en-US" sz="3600" dirty="0">
                <a:solidFill>
                  <a:schemeClr val="accent6">
                    <a:lumMod val="75000"/>
                  </a:schemeClr>
                </a:solidFill>
                <a:latin typeface="Brush Script MT" panose="03060802040406070304" pitchFamily="66" charset="-122"/>
                <a:ea typeface="Brush Script MT" panose="03060802040406070304" pitchFamily="66" charset="-122"/>
                <a:cs typeface="Brush Script MT" panose="03060802040406070304" pitchFamily="66" charset="-122"/>
              </a:rPr>
              <a:t> </a:t>
            </a:r>
            <a:r>
              <a:rPr lang="en-US" sz="3600" dirty="0" err="1">
                <a:solidFill>
                  <a:schemeClr val="accent6">
                    <a:lumMod val="75000"/>
                  </a:schemeClr>
                </a:solidFill>
                <a:latin typeface="Brush Script MT" panose="03060802040406070304" pitchFamily="66" charset="-122"/>
                <a:ea typeface="Brush Script MT" panose="03060802040406070304" pitchFamily="66" charset="-122"/>
                <a:cs typeface="Brush Script MT" panose="03060802040406070304" pitchFamily="66" charset="-122"/>
              </a:rPr>
              <a:t>ili</a:t>
            </a:r>
            <a:r>
              <a:rPr lang="en-US" sz="3600" dirty="0">
                <a:solidFill>
                  <a:schemeClr val="accent6">
                    <a:lumMod val="75000"/>
                  </a:schemeClr>
                </a:solidFill>
                <a:latin typeface="Brush Script MT" panose="03060802040406070304" pitchFamily="66" charset="-122"/>
                <a:ea typeface="Brush Script MT" panose="03060802040406070304" pitchFamily="66" charset="-122"/>
                <a:cs typeface="Brush Script MT" panose="03060802040406070304" pitchFamily="66" charset="-122"/>
              </a:rPr>
              <a:t> </a:t>
            </a:r>
            <a:r>
              <a:rPr lang="en-US" sz="3600" dirty="0" err="1">
                <a:solidFill>
                  <a:schemeClr val="accent6">
                    <a:lumMod val="75000"/>
                  </a:schemeClr>
                </a:solidFill>
                <a:latin typeface="Brush Script MT" panose="03060802040406070304" pitchFamily="66" charset="-122"/>
                <a:ea typeface="Brush Script MT" panose="03060802040406070304" pitchFamily="66" charset="-122"/>
                <a:cs typeface="Brush Script MT" panose="03060802040406070304" pitchFamily="66" charset="-122"/>
              </a:rPr>
              <a:t>više</a:t>
            </a:r>
            <a:r>
              <a:rPr lang="en-US" sz="3600" dirty="0">
                <a:solidFill>
                  <a:schemeClr val="accent6">
                    <a:lumMod val="75000"/>
                  </a:schemeClr>
                </a:solidFill>
                <a:latin typeface="Brush Script MT" panose="03060802040406070304" pitchFamily="66" charset="-122"/>
                <a:ea typeface="Brush Script MT" panose="03060802040406070304" pitchFamily="66" charset="-122"/>
                <a:cs typeface="Brush Script MT" panose="03060802040406070304" pitchFamily="66" charset="-122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predikata</a:t>
            </a:r>
            <a:endParaRPr lang="en-US" sz="2800" dirty="0">
              <a:solidFill>
                <a:srgbClr val="000000"/>
              </a:solidFill>
            </a:endParaRPr>
          </a:p>
        </p:txBody>
      </p:sp>
      <p:pic>
        <p:nvPicPr>
          <p:cNvPr id="17" name="Graphic 16" descr="Arrow: Slight curve with solid fill">
            <a:extLst>
              <a:ext uri="{FF2B5EF4-FFF2-40B4-BE49-F238E27FC236}">
                <a16:creationId xmlns:a16="http://schemas.microsoft.com/office/drawing/2014/main" id="{247BE26C-248C-214F-AD8E-253C3A4F0B5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1017901">
            <a:off x="2623365" y="3976099"/>
            <a:ext cx="914400" cy="914400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9DF56C85-508E-454A-8610-8F8D1BA8DA83}"/>
              </a:ext>
            </a:extLst>
          </p:cNvPr>
          <p:cNvSpPr/>
          <p:nvPr/>
        </p:nvSpPr>
        <p:spPr>
          <a:xfrm>
            <a:off x="6288836" y="4851796"/>
            <a:ext cx="1608749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rgbClr val="000000"/>
                </a:solidFill>
                <a:latin typeface="Calibri" panose="020F0502020204030204" pitchFamily="34" charset="0"/>
              </a:rPr>
              <a:t>SLOŽENA</a:t>
            </a:r>
            <a:endParaRPr lang="en-US" sz="2800" dirty="0">
              <a:solidFill>
                <a:srgbClr val="000000"/>
              </a:solidFill>
            </a:endParaRPr>
          </a:p>
          <a:p>
            <a:br>
              <a:rPr lang="en-US" dirty="0"/>
            </a:br>
            <a:br>
              <a:rPr lang="en-US" dirty="0"/>
            </a:br>
            <a:endParaRPr lang="en-HR" dirty="0"/>
          </a:p>
        </p:txBody>
      </p:sp>
    </p:spTree>
    <p:extLst>
      <p:ext uri="{BB962C8B-B14F-4D97-AF65-F5344CB8AC3E}">
        <p14:creationId xmlns:p14="http://schemas.microsoft.com/office/powerpoint/2010/main" val="27462160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0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00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000"/>
                            </p:stCondLst>
                            <p:childTnLst>
                              <p:par>
                                <p:cTn id="56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  <p:bldP spid="3" grpId="0"/>
      <p:bldP spid="3" grpId="1"/>
      <p:bldP spid="4" grpId="0" uiExpand="1" build="p"/>
      <p:bldP spid="9" grpId="0"/>
      <p:bldP spid="11" grpId="0"/>
      <p:bldP spid="13" grpId="0"/>
      <p:bldP spid="16" grpId="0"/>
      <p:bldP spid="1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68"/>
          <a:stretch/>
        </p:blipFill>
        <p:spPr>
          <a:xfrm rot="16200000">
            <a:off x="5501714" y="167712"/>
            <a:ext cx="1188575" cy="1219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Slika 5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4" t="54643" r="73268"/>
          <a:stretch/>
        </p:blipFill>
        <p:spPr>
          <a:xfrm rot="5400000">
            <a:off x="2626958" y="-2626180"/>
            <a:ext cx="1035698" cy="6288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93724">
            <a:off x="7927103" y="1109739"/>
            <a:ext cx="3739995" cy="3693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15945" y="5086076"/>
            <a:ext cx="1864561" cy="704488"/>
          </a:xfrm>
          <a:prstGeom prst="rect">
            <a:avLst/>
          </a:prstGeom>
        </p:spPr>
      </p:pic>
      <p:sp>
        <p:nvSpPr>
          <p:cNvPr id="8" name="TekstniOkvir 1">
            <a:extLst>
              <a:ext uri="{FF2B5EF4-FFF2-40B4-BE49-F238E27FC236}">
                <a16:creationId xmlns:a16="http://schemas.microsoft.com/office/drawing/2014/main" id="{C4B03574-76C6-504C-8CC5-1B99273565CE}"/>
              </a:ext>
            </a:extLst>
          </p:cNvPr>
          <p:cNvSpPr txBox="1"/>
          <p:nvPr/>
        </p:nvSpPr>
        <p:spPr>
          <a:xfrm>
            <a:off x="8931597" y="1203745"/>
            <a:ext cx="1750892" cy="584775"/>
          </a:xfrm>
          <a:prstGeom prst="rect">
            <a:avLst/>
          </a:prstGeom>
          <a:solidFill>
            <a:srgbClr val="069C4B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hr-HR" sz="3200" dirty="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</a:rPr>
              <a:t>NAUČI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B3E806B-51C1-BA45-9A4F-6A0FEE01EF5F}"/>
              </a:ext>
            </a:extLst>
          </p:cNvPr>
          <p:cNvSpPr txBox="1"/>
          <p:nvPr/>
        </p:nvSpPr>
        <p:spPr>
          <a:xfrm>
            <a:off x="8408210" y="1888124"/>
            <a:ext cx="292619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HR" sz="2800" b="1" dirty="0">
                <a:solidFill>
                  <a:srgbClr val="069C4B"/>
                </a:solidFill>
              </a:rPr>
              <a:t>JEDNOSTAVNA REČENICA</a:t>
            </a:r>
            <a:endParaRPr lang="en-HR" sz="2800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099D49D-476A-CB4E-91D2-424BC4FD45D5}"/>
              </a:ext>
            </a:extLst>
          </p:cNvPr>
          <p:cNvSpPr/>
          <p:nvPr/>
        </p:nvSpPr>
        <p:spPr>
          <a:xfrm>
            <a:off x="1986797" y="433924"/>
            <a:ext cx="8218405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Odredi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rečenične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dijelove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u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jednostavnim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rečenicama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.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Zaključi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po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čemu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se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razlikuju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.</a:t>
            </a:r>
            <a:endParaRPr lang="en-HR" sz="2800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B472603-08B4-7349-BC03-99F1FF6DCEB3}"/>
              </a:ext>
            </a:extLst>
          </p:cNvPr>
          <p:cNvSpPr/>
          <p:nvPr/>
        </p:nvSpPr>
        <p:spPr>
          <a:xfrm>
            <a:off x="770441" y="1687621"/>
            <a:ext cx="6096000" cy="1785104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US" sz="2800" dirty="0">
              <a:solidFill>
                <a:srgbClr val="000000"/>
              </a:solidFill>
            </a:endParaRPr>
          </a:p>
          <a:p>
            <a:pPr marL="1798320" indent="449580"/>
            <a:endParaRPr lang="en-US" sz="2800" dirty="0">
              <a:solidFill>
                <a:srgbClr val="000000"/>
              </a:solidFill>
            </a:endParaRPr>
          </a:p>
          <a:p>
            <a:br>
              <a:rPr lang="en-US" dirty="0"/>
            </a:br>
            <a:br>
              <a:rPr lang="en-US" dirty="0"/>
            </a:br>
            <a:endParaRPr lang="en-HR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3EE8550-9D17-3745-8A5A-C912065304E2}"/>
              </a:ext>
            </a:extLst>
          </p:cNvPr>
          <p:cNvSpPr/>
          <p:nvPr/>
        </p:nvSpPr>
        <p:spPr>
          <a:xfrm>
            <a:off x="857598" y="3637897"/>
            <a:ext cx="60509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Čita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.                                   Josip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čita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u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sobi</a:t>
            </a:r>
            <a:endParaRPr lang="en-HR" sz="2800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4B1D03B-A05B-F54D-A0DA-49FFDDE41E79}"/>
              </a:ext>
            </a:extLst>
          </p:cNvPr>
          <p:cNvSpPr/>
          <p:nvPr/>
        </p:nvSpPr>
        <p:spPr>
          <a:xfrm>
            <a:off x="883651" y="2779912"/>
            <a:ext cx="6096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Tea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Josip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čitaju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.             Josip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čita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knjigu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. 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ADA5ED7-843F-F64B-B9CD-5572036B2CFB}"/>
              </a:ext>
            </a:extLst>
          </p:cNvPr>
          <p:cNvSpPr/>
          <p:nvPr/>
        </p:nvSpPr>
        <p:spPr>
          <a:xfrm>
            <a:off x="955059" y="1829210"/>
            <a:ext cx="6096001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Josip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čita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.                       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Dječak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Josip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čita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. 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13365C1-E9B1-C044-84BD-FFE64D10BB81}"/>
              </a:ext>
            </a:extLst>
          </p:cNvPr>
          <p:cNvSpPr/>
          <p:nvPr/>
        </p:nvSpPr>
        <p:spPr>
          <a:xfrm>
            <a:off x="1354956" y="1454650"/>
            <a:ext cx="923651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600" b="1" dirty="0">
                <a:solidFill>
                  <a:srgbClr val="FF8600"/>
                </a:solidFill>
                <a:latin typeface="Brush Script MT" panose="03060802040406070304" pitchFamily="66" charset="-122"/>
                <a:ea typeface="Brush Script MT" panose="03060802040406070304" pitchFamily="66" charset="-122"/>
                <a:cs typeface="Brush Script MT" panose="03060802040406070304" pitchFamily="66" charset="-122"/>
              </a:rPr>
              <a:t>S+ P</a:t>
            </a:r>
            <a:endParaRPr lang="en-HR" sz="2600" b="1" dirty="0">
              <a:solidFill>
                <a:srgbClr val="FF8600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DF0871A-9B9B-9C43-BB66-1A99DE797D6F}"/>
              </a:ext>
            </a:extLst>
          </p:cNvPr>
          <p:cNvSpPr/>
          <p:nvPr/>
        </p:nvSpPr>
        <p:spPr>
          <a:xfrm>
            <a:off x="4659992" y="1437328"/>
            <a:ext cx="1906291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600" b="1" dirty="0">
                <a:solidFill>
                  <a:srgbClr val="FF8600"/>
                </a:solidFill>
                <a:latin typeface="Brush Script MT" panose="03060802040406070304" pitchFamily="66" charset="-122"/>
                <a:ea typeface="Brush Script MT" panose="03060802040406070304" pitchFamily="66" charset="-122"/>
                <a:cs typeface="Brush Script MT" panose="03060802040406070304" pitchFamily="66" charset="-122"/>
              </a:rPr>
              <a:t>At. + S + P</a:t>
            </a:r>
            <a:r>
              <a:rPr lang="en-US" sz="2600" b="1" dirty="0">
                <a:solidFill>
                  <a:srgbClr val="FF8600"/>
                </a:solidFill>
                <a:latin typeface="Calibri" panose="020F0502020204030204" pitchFamily="34" charset="0"/>
              </a:rPr>
              <a:t> </a:t>
            </a:r>
            <a:endParaRPr lang="en-HR" sz="2600" b="1" dirty="0">
              <a:solidFill>
                <a:srgbClr val="FF8600"/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EEC1B451-1DD7-C44A-BAA3-14AE38B012A3}"/>
              </a:ext>
            </a:extLst>
          </p:cNvPr>
          <p:cNvSpPr/>
          <p:nvPr/>
        </p:nvSpPr>
        <p:spPr>
          <a:xfrm>
            <a:off x="1618366" y="2409390"/>
            <a:ext cx="1333763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600" b="1" dirty="0">
                <a:solidFill>
                  <a:srgbClr val="FF8600"/>
                </a:solidFill>
                <a:latin typeface="Brush Script MT" panose="03060802040406070304" pitchFamily="66" charset="-122"/>
                <a:ea typeface="Brush Script MT" panose="03060802040406070304" pitchFamily="66" charset="-122"/>
                <a:cs typeface="Brush Script MT" panose="03060802040406070304" pitchFamily="66" charset="-122"/>
              </a:rPr>
              <a:t>S,S + P</a:t>
            </a:r>
            <a:endParaRPr lang="en-HR" sz="2600" b="1" dirty="0">
              <a:solidFill>
                <a:srgbClr val="FF8600"/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B28B5922-3C1F-DF4C-9734-0B1C8D6FF2C8}"/>
              </a:ext>
            </a:extLst>
          </p:cNvPr>
          <p:cNvSpPr/>
          <p:nvPr/>
        </p:nvSpPr>
        <p:spPr>
          <a:xfrm>
            <a:off x="4813119" y="2400754"/>
            <a:ext cx="1803699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600" b="1" dirty="0">
                <a:solidFill>
                  <a:srgbClr val="FF8600"/>
                </a:solidFill>
                <a:latin typeface="Brush Script MT" panose="03060802040406070304" pitchFamily="66" charset="-122"/>
                <a:ea typeface="Brush Script MT" panose="03060802040406070304" pitchFamily="66" charset="-122"/>
                <a:cs typeface="Brush Script MT" panose="03060802040406070304" pitchFamily="66" charset="-122"/>
              </a:rPr>
              <a:t>S+ P + O </a:t>
            </a:r>
            <a:r>
              <a:rPr lang="en-US" sz="2600" b="1" dirty="0" err="1">
                <a:solidFill>
                  <a:srgbClr val="FF8600"/>
                </a:solidFill>
                <a:latin typeface="Brush Script MT" panose="03060802040406070304" pitchFamily="66" charset="-122"/>
                <a:ea typeface="Brush Script MT" panose="03060802040406070304" pitchFamily="66" charset="-122"/>
                <a:cs typeface="Brush Script MT" panose="03060802040406070304" pitchFamily="66" charset="-122"/>
              </a:rPr>
              <a:t>i</a:t>
            </a:r>
            <a:r>
              <a:rPr lang="en-US" sz="2600" b="1" dirty="0">
                <a:solidFill>
                  <a:srgbClr val="FF8600"/>
                </a:solidFill>
                <a:latin typeface="Brush Script MT" panose="03060802040406070304" pitchFamily="66" charset="-122"/>
                <a:ea typeface="Brush Script MT" panose="03060802040406070304" pitchFamily="66" charset="-122"/>
                <a:cs typeface="Brush Script MT" panose="03060802040406070304" pitchFamily="66" charset="-122"/>
              </a:rPr>
              <a:t>.</a:t>
            </a:r>
            <a:endParaRPr lang="en-HR" sz="2600" b="1" dirty="0">
              <a:solidFill>
                <a:srgbClr val="FF8600"/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DA25DC2B-9830-C345-8DBF-23954475E1B5}"/>
              </a:ext>
            </a:extLst>
          </p:cNvPr>
          <p:cNvSpPr/>
          <p:nvPr/>
        </p:nvSpPr>
        <p:spPr>
          <a:xfrm>
            <a:off x="380527" y="3271968"/>
            <a:ext cx="1237839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600" b="1" dirty="0">
                <a:solidFill>
                  <a:srgbClr val="FF8600"/>
                </a:solidFill>
                <a:latin typeface="Brush Script MT" panose="03060802040406070304" pitchFamily="66" charset="-122"/>
                <a:ea typeface="Brush Script MT" panose="03060802040406070304" pitchFamily="66" charset="-122"/>
                <a:cs typeface="Brush Script MT" panose="03060802040406070304" pitchFamily="66" charset="-122"/>
              </a:rPr>
              <a:t>(S) + P</a:t>
            </a:r>
            <a:endParaRPr lang="en-HR" sz="2600" b="1" dirty="0">
              <a:solidFill>
                <a:srgbClr val="FF8600"/>
              </a:solidFill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424BDA49-6305-9B46-839E-71BBA0A29F5C}"/>
              </a:ext>
            </a:extLst>
          </p:cNvPr>
          <p:cNvSpPr/>
          <p:nvPr/>
        </p:nvSpPr>
        <p:spPr>
          <a:xfrm>
            <a:off x="4659232" y="3271968"/>
            <a:ext cx="2008883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600" b="1" dirty="0">
                <a:solidFill>
                  <a:srgbClr val="FF8600"/>
                </a:solidFill>
                <a:latin typeface="Brush Script MT" panose="03060802040406070304" pitchFamily="66" charset="-122"/>
                <a:ea typeface="Brush Script MT" panose="03060802040406070304" pitchFamily="66" charset="-122"/>
                <a:cs typeface="Brush Script MT" panose="03060802040406070304" pitchFamily="66" charset="-122"/>
              </a:rPr>
              <a:t>S+ P + POM</a:t>
            </a:r>
            <a:endParaRPr lang="en-HR" sz="2600" b="1" dirty="0">
              <a:solidFill>
                <a:srgbClr val="FF8600"/>
              </a:solidFill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AAC257DA-4EE8-B840-BDA1-DDEDB8568F3E}"/>
              </a:ext>
            </a:extLst>
          </p:cNvPr>
          <p:cNvSpPr/>
          <p:nvPr/>
        </p:nvSpPr>
        <p:spPr>
          <a:xfrm>
            <a:off x="4330717" y="5262694"/>
            <a:ext cx="385966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   </a:t>
            </a:r>
            <a:r>
              <a:rPr lang="en-US" sz="2800" dirty="0" err="1">
                <a:solidFill>
                  <a:srgbClr val="000000"/>
                </a:solidFill>
              </a:rPr>
              <a:t>jednostavna</a:t>
            </a:r>
            <a:r>
              <a:rPr lang="en-US" sz="2800" b="1" dirty="0">
                <a:solidFill>
                  <a:srgbClr val="ED7D31"/>
                </a:solidFill>
              </a:rPr>
              <a:t> </a:t>
            </a:r>
            <a:r>
              <a:rPr lang="en-US" sz="2800" b="1" dirty="0" err="1">
                <a:solidFill>
                  <a:srgbClr val="ED7D31"/>
                </a:solidFill>
              </a:rPr>
              <a:t>proširena</a:t>
            </a:r>
            <a:endParaRPr lang="en-US" sz="2800" dirty="0">
              <a:solidFill>
                <a:srgbClr val="000000"/>
              </a:solidFill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AD5CBC45-19E1-0C42-8A8A-4994A09C9869}"/>
              </a:ext>
            </a:extLst>
          </p:cNvPr>
          <p:cNvSpPr/>
          <p:nvPr/>
        </p:nvSpPr>
        <p:spPr>
          <a:xfrm>
            <a:off x="521112" y="4536064"/>
            <a:ext cx="28793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subjekt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+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predikat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endParaRPr lang="en-HR" sz="2800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88BEB6D3-758D-334C-B2CB-51034453E2E5}"/>
              </a:ext>
            </a:extLst>
          </p:cNvPr>
          <p:cNvSpPr/>
          <p:nvPr/>
        </p:nvSpPr>
        <p:spPr>
          <a:xfrm>
            <a:off x="4146748" y="4536064"/>
            <a:ext cx="426437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subjekt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+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predikat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+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dopune</a:t>
            </a:r>
            <a:endParaRPr lang="en-HR" sz="2800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F958CEA5-9CC6-3E41-9FF5-B0FCEBF9D4C5}"/>
              </a:ext>
            </a:extLst>
          </p:cNvPr>
          <p:cNvSpPr/>
          <p:nvPr/>
        </p:nvSpPr>
        <p:spPr>
          <a:xfrm>
            <a:off x="323745" y="5335507"/>
            <a:ext cx="390972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err="1">
                <a:solidFill>
                  <a:srgbClr val="000000"/>
                </a:solidFill>
              </a:rPr>
              <a:t>jednostavna</a:t>
            </a:r>
            <a:r>
              <a:rPr lang="en-US" sz="2800" b="1" dirty="0">
                <a:solidFill>
                  <a:srgbClr val="ED7D31"/>
                </a:solidFill>
              </a:rPr>
              <a:t> </a:t>
            </a:r>
            <a:r>
              <a:rPr lang="en-US" sz="2800" b="1" dirty="0" err="1">
                <a:solidFill>
                  <a:srgbClr val="ED7D31"/>
                </a:solidFill>
                <a:ea typeface="Brush Script MT" panose="03060802040406070304" pitchFamily="66" charset="-122"/>
                <a:cs typeface="Brush Script MT" panose="03060802040406070304" pitchFamily="66" charset="-122"/>
              </a:rPr>
              <a:t>neproširena</a:t>
            </a:r>
            <a:r>
              <a:rPr lang="en-US" sz="2800" b="1" dirty="0">
                <a:solidFill>
                  <a:srgbClr val="ED7D31"/>
                </a:solidFill>
                <a:ea typeface="Brush Script MT" panose="03060802040406070304" pitchFamily="66" charset="-122"/>
                <a:cs typeface="Brush Script MT" panose="03060802040406070304" pitchFamily="66" charset="-122"/>
              </a:rPr>
              <a:t> </a:t>
            </a:r>
            <a:endParaRPr lang="en-HR" sz="2800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5BC4C65B-8EB7-D142-A0F1-825097D8D765}"/>
              </a:ext>
            </a:extLst>
          </p:cNvPr>
          <p:cNvSpPr/>
          <p:nvPr/>
        </p:nvSpPr>
        <p:spPr>
          <a:xfrm>
            <a:off x="8556908" y="2780227"/>
            <a:ext cx="270079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HR" sz="2800" dirty="0"/>
              <a:t>– jedan predikat, neproširena </a:t>
            </a:r>
            <a:r>
              <a:rPr lang="en-US" sz="2800" dirty="0" err="1"/>
              <a:t>i</a:t>
            </a:r>
            <a:r>
              <a:rPr lang="en-HR" sz="2800" dirty="0"/>
              <a:t> proširena</a:t>
            </a:r>
          </a:p>
        </p:txBody>
      </p:sp>
    </p:spTree>
    <p:extLst>
      <p:ext uri="{BB962C8B-B14F-4D97-AF65-F5344CB8AC3E}">
        <p14:creationId xmlns:p14="http://schemas.microsoft.com/office/powerpoint/2010/main" val="1550631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000"/>
                            </p:stCondLst>
                            <p:childTnLst>
                              <p:par>
                                <p:cTn id="76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9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Oval 15">
            <a:extLst>
              <a:ext uri="{FF2B5EF4-FFF2-40B4-BE49-F238E27FC236}">
                <a16:creationId xmlns:a16="http://schemas.microsoft.com/office/drawing/2014/main" id="{095F66DE-3498-324A-867B-1F79ED8A4EE6}"/>
              </a:ext>
            </a:extLst>
          </p:cNvPr>
          <p:cNvSpPr/>
          <p:nvPr/>
        </p:nvSpPr>
        <p:spPr>
          <a:xfrm>
            <a:off x="3553428" y="2026231"/>
            <a:ext cx="230781" cy="482944"/>
          </a:xfrm>
          <a:prstGeom prst="ellipse">
            <a:avLst/>
          </a:prstGeom>
          <a:ln w="28575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HR"/>
          </a:p>
        </p:txBody>
      </p:sp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68"/>
          <a:stretch/>
        </p:blipFill>
        <p:spPr>
          <a:xfrm rot="16200000">
            <a:off x="5501714" y="167712"/>
            <a:ext cx="1188575" cy="1219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Slika 5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4" t="54643" r="73268"/>
          <a:stretch/>
        </p:blipFill>
        <p:spPr>
          <a:xfrm rot="5400000">
            <a:off x="2626958" y="-2626180"/>
            <a:ext cx="1035698" cy="6288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93724">
            <a:off x="8169107" y="1223656"/>
            <a:ext cx="3739995" cy="3693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5508" y="5297042"/>
            <a:ext cx="1864561" cy="704488"/>
          </a:xfrm>
          <a:prstGeom prst="rect">
            <a:avLst/>
          </a:prstGeom>
        </p:spPr>
      </p:pic>
      <p:sp>
        <p:nvSpPr>
          <p:cNvPr id="8" name="TekstniOkvir 1">
            <a:extLst>
              <a:ext uri="{FF2B5EF4-FFF2-40B4-BE49-F238E27FC236}">
                <a16:creationId xmlns:a16="http://schemas.microsoft.com/office/drawing/2014/main" id="{C4B03574-76C6-504C-8CC5-1B99273565CE}"/>
              </a:ext>
            </a:extLst>
          </p:cNvPr>
          <p:cNvSpPr txBox="1"/>
          <p:nvPr/>
        </p:nvSpPr>
        <p:spPr>
          <a:xfrm>
            <a:off x="9163658" y="1300461"/>
            <a:ext cx="1750892" cy="584775"/>
          </a:xfrm>
          <a:prstGeom prst="rect">
            <a:avLst/>
          </a:prstGeom>
          <a:solidFill>
            <a:srgbClr val="069C4B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hr-HR" sz="3200" dirty="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</a:rPr>
              <a:t>NAUČI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7E7F3AD-B30E-5545-AAF7-17397011A6C8}"/>
              </a:ext>
            </a:extLst>
          </p:cNvPr>
          <p:cNvSpPr txBox="1"/>
          <p:nvPr/>
        </p:nvSpPr>
        <p:spPr>
          <a:xfrm>
            <a:off x="8521075" y="2452405"/>
            <a:ext cx="303605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HR" sz="2800" b="1" dirty="0">
                <a:solidFill>
                  <a:srgbClr val="069C4B"/>
                </a:solidFill>
              </a:rPr>
              <a:t>ISHODIŠNE</a:t>
            </a:r>
            <a:r>
              <a:rPr lang="en-HR" sz="2800" dirty="0">
                <a:solidFill>
                  <a:srgbClr val="069C4B"/>
                </a:solidFill>
              </a:rPr>
              <a:t> REČENICE </a:t>
            </a:r>
            <a:r>
              <a:rPr lang="en-US" sz="2800" dirty="0">
                <a:solidFill>
                  <a:srgbClr val="069C4B"/>
                </a:solidFill>
              </a:rPr>
              <a:t>I </a:t>
            </a:r>
            <a:r>
              <a:rPr lang="en-US" sz="2800" b="1" dirty="0">
                <a:solidFill>
                  <a:srgbClr val="069C4B"/>
                </a:solidFill>
              </a:rPr>
              <a:t>SUREČENICE </a:t>
            </a:r>
            <a:endParaRPr lang="en-HR" sz="2800" b="1" dirty="0">
              <a:solidFill>
                <a:srgbClr val="069C4B"/>
              </a:solidFill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C5C96D6-A5A3-8749-A1A1-9B51D568D249}"/>
              </a:ext>
            </a:extLst>
          </p:cNvPr>
          <p:cNvSpPr/>
          <p:nvPr/>
        </p:nvSpPr>
        <p:spPr>
          <a:xfrm>
            <a:off x="1865482" y="389842"/>
            <a:ext cx="748882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Kako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nastaje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složena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rečenica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?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Što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je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surečenica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?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Što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je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ishodišna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rečenica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?</a:t>
            </a:r>
            <a:endParaRPr lang="en-HR" sz="2800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D9E7C42-DC3C-8247-B83F-3C188457E856}"/>
              </a:ext>
            </a:extLst>
          </p:cNvPr>
          <p:cNvSpPr/>
          <p:nvPr/>
        </p:nvSpPr>
        <p:spPr>
          <a:xfrm>
            <a:off x="1072593" y="1994120"/>
            <a:ext cx="6956392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Josip </a:t>
            </a:r>
            <a:r>
              <a:rPr lang="en-US" sz="2800" b="1" dirty="0" err="1">
                <a:solidFill>
                  <a:srgbClr val="069C4B"/>
                </a:solidFill>
                <a:latin typeface="Calibri" panose="020F0502020204030204" pitchFamily="34" charset="0"/>
              </a:rPr>
              <a:t>čita</a:t>
            </a:r>
            <a:r>
              <a:rPr lang="en-US" sz="2800" b="1" dirty="0">
                <a:solidFill>
                  <a:srgbClr val="069C4B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knjigu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 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  </a:t>
            </a:r>
            <a:r>
              <a:rPr lang="en-US" sz="2800" b="1" dirty="0" err="1">
                <a:solidFill>
                  <a:srgbClr val="069C4B"/>
                </a:solidFill>
                <a:latin typeface="Calibri" panose="020F0502020204030204" pitchFamily="34" charset="0"/>
              </a:rPr>
              <a:t>uzdiše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nad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sudbinom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likova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.</a:t>
            </a:r>
            <a:endParaRPr lang="en-HR" sz="28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A6DC5E3-5D56-3F49-850C-D2995AA30BB1}"/>
              </a:ext>
            </a:extLst>
          </p:cNvPr>
          <p:cNvSpPr txBox="1"/>
          <p:nvPr/>
        </p:nvSpPr>
        <p:spPr>
          <a:xfrm>
            <a:off x="1655148" y="2594413"/>
            <a:ext cx="52070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3200" dirty="0">
                <a:solidFill>
                  <a:srgbClr val="FF8600"/>
                </a:solidFill>
                <a:latin typeface="Brush Script MT" panose="03060802040406070304" pitchFamily="66" charset="-122"/>
                <a:ea typeface="Brush Script MT" panose="03060802040406070304" pitchFamily="66" charset="-122"/>
                <a:cs typeface="Brush Script MT" panose="03060802040406070304" pitchFamily="66" charset="-122"/>
              </a:rPr>
              <a:t>1. </a:t>
            </a:r>
            <a:r>
              <a:rPr lang="en-US" sz="3200" dirty="0">
                <a:solidFill>
                  <a:srgbClr val="FF8600"/>
                </a:solidFill>
                <a:latin typeface="Brush Script MT" panose="03060802040406070304" pitchFamily="66" charset="-122"/>
                <a:ea typeface="Brush Script MT" panose="03060802040406070304" pitchFamily="66" charset="-122"/>
                <a:cs typeface="Brush Script MT" panose="03060802040406070304" pitchFamily="66" charset="-122"/>
              </a:rPr>
              <a:t>s</a:t>
            </a:r>
            <a:r>
              <a:rPr lang="en-HR" sz="3200" dirty="0">
                <a:solidFill>
                  <a:srgbClr val="FF8600"/>
                </a:solidFill>
                <a:latin typeface="Brush Script MT" panose="03060802040406070304" pitchFamily="66" charset="-122"/>
                <a:ea typeface="Brush Script MT" panose="03060802040406070304" pitchFamily="66" charset="-122"/>
                <a:cs typeface="Brush Script MT" panose="03060802040406070304" pitchFamily="66" charset="-122"/>
              </a:rPr>
              <a:t>urečenica          2. surečenica 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69699EC0-F446-C64C-B8AC-9B946216B37A}"/>
              </a:ext>
            </a:extLst>
          </p:cNvPr>
          <p:cNvCxnSpPr/>
          <p:nvPr/>
        </p:nvCxnSpPr>
        <p:spPr>
          <a:xfrm>
            <a:off x="3440887" y="1885236"/>
            <a:ext cx="0" cy="684730"/>
          </a:xfrm>
          <a:prstGeom prst="line">
            <a:avLst/>
          </a:prstGeom>
          <a:ln w="28575">
            <a:solidFill>
              <a:srgbClr val="069C4B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7" name="Rectangle 16">
            <a:extLst>
              <a:ext uri="{FF2B5EF4-FFF2-40B4-BE49-F238E27FC236}">
                <a16:creationId xmlns:a16="http://schemas.microsoft.com/office/drawing/2014/main" id="{2455447B-8E90-B24E-875C-38C0D7F451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01047" y="3853162"/>
            <a:ext cx="4287520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HR" altLang="en-HR" sz="2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Josip čita knjigu.  </a:t>
            </a:r>
            <a:r>
              <a:rPr kumimoji="0" lang="en-HR" altLang="en-HR" sz="2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</a:rPr>
              <a:t>   </a:t>
            </a:r>
            <a:r>
              <a:rPr kumimoji="0" lang="en-HR" altLang="en-HR" sz="2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       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HR" altLang="en-HR" sz="2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Knjigu je posudio u knjižnici.</a:t>
            </a:r>
            <a:endParaRPr kumimoji="0" lang="en-HR" altLang="en-HR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pic>
        <p:nvPicPr>
          <p:cNvPr id="19" name="Graphic 18" descr="Arrow: Slight curve with solid fill">
            <a:extLst>
              <a:ext uri="{FF2B5EF4-FFF2-40B4-BE49-F238E27FC236}">
                <a16:creationId xmlns:a16="http://schemas.microsoft.com/office/drawing/2014/main" id="{ED520009-44E8-2649-A313-1C99C65E54C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1656418">
            <a:off x="5377180" y="4204847"/>
            <a:ext cx="914400" cy="914400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45E34AB7-2FA8-004C-B29D-622EEA101DE7}"/>
              </a:ext>
            </a:extLst>
          </p:cNvPr>
          <p:cNvSpPr txBox="1"/>
          <p:nvPr/>
        </p:nvSpPr>
        <p:spPr>
          <a:xfrm>
            <a:off x="5834380" y="5022763"/>
            <a:ext cx="269783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rgbClr val="FF8600"/>
                </a:solidFill>
                <a:latin typeface="Brush Script MT" panose="03060802040406070304" pitchFamily="66" charset="-122"/>
                <a:ea typeface="Brush Script MT" panose="03060802040406070304" pitchFamily="66" charset="-122"/>
                <a:cs typeface="Brush Script MT" panose="03060802040406070304" pitchFamily="66" charset="-122"/>
              </a:rPr>
              <a:t>i</a:t>
            </a:r>
            <a:r>
              <a:rPr lang="en-HR" sz="3200" dirty="0">
                <a:solidFill>
                  <a:srgbClr val="FF8600"/>
                </a:solidFill>
                <a:latin typeface="Brush Script MT" panose="03060802040406070304" pitchFamily="66" charset="-122"/>
                <a:ea typeface="Brush Script MT" panose="03060802040406070304" pitchFamily="66" charset="-122"/>
                <a:cs typeface="Brush Script MT" panose="03060802040406070304" pitchFamily="66" charset="-122"/>
              </a:rPr>
              <a:t>shodišne rečenice</a:t>
            </a:r>
          </a:p>
        </p:txBody>
      </p:sp>
    </p:spTree>
    <p:extLst>
      <p:ext uri="{BB962C8B-B14F-4D97-AF65-F5344CB8AC3E}">
        <p14:creationId xmlns:p14="http://schemas.microsoft.com/office/powerpoint/2010/main" val="10180240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1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000"/>
                            </p:stCondLst>
                            <p:childTnLst>
                              <p:par>
                                <p:cTn id="47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3" grpId="0"/>
      <p:bldP spid="3" grpId="1"/>
      <p:bldP spid="12" grpId="0"/>
      <p:bldP spid="13" grpId="0"/>
      <p:bldP spid="17" grpId="0" uiExpand="1" build="p"/>
      <p:bldP spid="2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68"/>
          <a:stretch/>
        </p:blipFill>
        <p:spPr>
          <a:xfrm rot="16200000">
            <a:off x="5501714" y="167712"/>
            <a:ext cx="1188575" cy="1219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Slika 5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4" t="54643" r="73268"/>
          <a:stretch/>
        </p:blipFill>
        <p:spPr>
          <a:xfrm rot="5400000">
            <a:off x="2626958" y="-2626180"/>
            <a:ext cx="1035698" cy="6288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93724">
            <a:off x="8148238" y="1481806"/>
            <a:ext cx="3621411" cy="35767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9345" y="5168007"/>
            <a:ext cx="1864561" cy="704488"/>
          </a:xfrm>
          <a:prstGeom prst="rect">
            <a:avLst/>
          </a:prstGeom>
        </p:spPr>
      </p:pic>
      <p:sp>
        <p:nvSpPr>
          <p:cNvPr id="8" name="TekstniOkvir 1">
            <a:extLst>
              <a:ext uri="{FF2B5EF4-FFF2-40B4-BE49-F238E27FC236}">
                <a16:creationId xmlns:a16="http://schemas.microsoft.com/office/drawing/2014/main" id="{86285CB0-B57B-8748-8692-3BBD026F1F13}"/>
              </a:ext>
            </a:extLst>
          </p:cNvPr>
          <p:cNvSpPr txBox="1"/>
          <p:nvPr/>
        </p:nvSpPr>
        <p:spPr>
          <a:xfrm>
            <a:off x="9270390" y="1493480"/>
            <a:ext cx="1593129" cy="584775"/>
          </a:xfrm>
          <a:prstGeom prst="rect">
            <a:avLst/>
          </a:prstGeom>
          <a:solidFill>
            <a:srgbClr val="069C4B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hr-HR" sz="3200" dirty="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</a:rPr>
              <a:t>NAUČI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531C9CA-5857-9743-9336-929186EA46C9}"/>
              </a:ext>
            </a:extLst>
          </p:cNvPr>
          <p:cNvSpPr txBox="1"/>
          <p:nvPr/>
        </p:nvSpPr>
        <p:spPr>
          <a:xfrm>
            <a:off x="8599647" y="2293890"/>
            <a:ext cx="271859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HR" sz="2800" b="1" dirty="0">
                <a:solidFill>
                  <a:srgbClr val="069C4B"/>
                </a:solidFill>
              </a:rPr>
              <a:t>VRSTE SLOŽENIH REČENICA</a:t>
            </a:r>
            <a:endParaRPr lang="en-HR" sz="28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408F007-0D0C-1740-BDE0-2DFCDF304072}"/>
              </a:ext>
            </a:extLst>
          </p:cNvPr>
          <p:cNvSpPr txBox="1"/>
          <p:nvPr/>
        </p:nvSpPr>
        <p:spPr>
          <a:xfrm>
            <a:off x="2700519" y="441248"/>
            <a:ext cx="827074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/>
              <a:t>Možemo li uvijek  složenu rečenicu rastaviti na jasne ishodišne rečenice? Rastavi sljedeće složene rečenice.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967AEBF-52ED-8B45-B18B-913859817F0A}"/>
              </a:ext>
            </a:extLst>
          </p:cNvPr>
          <p:cNvSpPr txBox="1"/>
          <p:nvPr/>
        </p:nvSpPr>
        <p:spPr>
          <a:xfrm>
            <a:off x="292687" y="1558297"/>
            <a:ext cx="71300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/>
              <a:t>Jabuke je uzgojio djed, a krušku posadila baka.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5574B8A-93C9-9948-9643-C06B34CAF26D}"/>
              </a:ext>
            </a:extLst>
          </p:cNvPr>
          <p:cNvSpPr txBox="1"/>
          <p:nvPr/>
        </p:nvSpPr>
        <p:spPr>
          <a:xfrm>
            <a:off x="253714" y="2192638"/>
            <a:ext cx="744051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Tx/>
              <a:buChar char="-"/>
            </a:pPr>
            <a:r>
              <a:rPr lang="en-US" sz="3200" dirty="0" err="1">
                <a:solidFill>
                  <a:srgbClr val="FF8600"/>
                </a:solidFill>
                <a:latin typeface="Brush Script MT" panose="03060802040406070304" pitchFamily="66" charset="-122"/>
                <a:ea typeface="Brush Script MT" panose="03060802040406070304" pitchFamily="66" charset="-122"/>
                <a:cs typeface="Brush Script MT" panose="03060802040406070304" pitchFamily="66" charset="-122"/>
              </a:rPr>
              <a:t>i</a:t>
            </a:r>
            <a:r>
              <a:rPr lang="en-HR" sz="3200" dirty="0">
                <a:solidFill>
                  <a:srgbClr val="FF8600"/>
                </a:solidFill>
                <a:latin typeface="Brush Script MT" panose="03060802040406070304" pitchFamily="66" charset="-122"/>
                <a:ea typeface="Brush Script MT" panose="03060802040406070304" pitchFamily="66" charset="-122"/>
                <a:cs typeface="Brush Script MT" panose="03060802040406070304" pitchFamily="66" charset="-122"/>
              </a:rPr>
              <a:t>shodišne rečenice</a:t>
            </a:r>
            <a:r>
              <a:rPr lang="en-HR" sz="2800" dirty="0"/>
              <a:t>: Jabuke je uzgojio djed. Krušku je posadila baka.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D6C95ED-10FD-F442-867C-1A936888EFC3}"/>
              </a:ext>
            </a:extLst>
          </p:cNvPr>
          <p:cNvSpPr txBox="1"/>
          <p:nvPr/>
        </p:nvSpPr>
        <p:spPr>
          <a:xfrm>
            <a:off x="206647" y="3201831"/>
            <a:ext cx="812542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/>
              <a:t>NEZAVISAN ODNOS – </a:t>
            </a:r>
            <a:r>
              <a:rPr lang="en-HR" sz="2800" b="1" dirty="0">
                <a:solidFill>
                  <a:srgbClr val="069C4B"/>
                </a:solidFill>
              </a:rPr>
              <a:t>NEZAVISNOSLOŽENA REČENICA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B9D520E-3CE1-AB49-8D7D-09748331B526}"/>
              </a:ext>
            </a:extLst>
          </p:cNvPr>
          <p:cNvSpPr txBox="1"/>
          <p:nvPr/>
        </p:nvSpPr>
        <p:spPr>
          <a:xfrm>
            <a:off x="682906" y="3808071"/>
            <a:ext cx="50581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/>
              <a:t>Grad više nije što je nekad bio.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6E71538-5E5C-6249-B877-AA9098ED7B35}"/>
              </a:ext>
            </a:extLst>
          </p:cNvPr>
          <p:cNvSpPr txBox="1"/>
          <p:nvPr/>
        </p:nvSpPr>
        <p:spPr>
          <a:xfrm>
            <a:off x="411373" y="4358771"/>
            <a:ext cx="701131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3200" dirty="0">
                <a:solidFill>
                  <a:srgbClr val="FF8600"/>
                </a:solidFill>
                <a:latin typeface="Brush Script MT" panose="03060802040406070304" pitchFamily="66" charset="-122"/>
                <a:ea typeface="Brush Script MT" panose="03060802040406070304" pitchFamily="66" charset="-122"/>
                <a:cs typeface="Brush Script MT" panose="03060802040406070304" pitchFamily="66" charset="-122"/>
              </a:rPr>
              <a:t>- </a:t>
            </a:r>
            <a:r>
              <a:rPr lang="en-US" sz="3200" dirty="0" err="1">
                <a:solidFill>
                  <a:srgbClr val="FF8600"/>
                </a:solidFill>
                <a:latin typeface="Brush Script MT" panose="03060802040406070304" pitchFamily="66" charset="-122"/>
                <a:ea typeface="Brush Script MT" panose="03060802040406070304" pitchFamily="66" charset="-122"/>
                <a:cs typeface="Brush Script MT" panose="03060802040406070304" pitchFamily="66" charset="-122"/>
              </a:rPr>
              <a:t>i</a:t>
            </a:r>
            <a:r>
              <a:rPr lang="en-HR" sz="3200" dirty="0">
                <a:solidFill>
                  <a:srgbClr val="FF8600"/>
                </a:solidFill>
                <a:latin typeface="Brush Script MT" panose="03060802040406070304" pitchFamily="66" charset="-122"/>
                <a:ea typeface="Brush Script MT" panose="03060802040406070304" pitchFamily="66" charset="-122"/>
                <a:cs typeface="Brush Script MT" panose="03060802040406070304" pitchFamily="66" charset="-122"/>
              </a:rPr>
              <a:t>shodišne rečenice</a:t>
            </a:r>
            <a:r>
              <a:rPr lang="en-HR" sz="2800" dirty="0"/>
              <a:t>: Grad više nije to. To je grad nekad bio.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69E5ABC-EFA4-9040-84E5-1F5A64A28DD3}"/>
              </a:ext>
            </a:extLst>
          </p:cNvPr>
          <p:cNvSpPr txBox="1"/>
          <p:nvPr/>
        </p:nvSpPr>
        <p:spPr>
          <a:xfrm>
            <a:off x="188583" y="5417748"/>
            <a:ext cx="75707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/>
              <a:t>ZAVISAN ODNOS – </a:t>
            </a:r>
            <a:r>
              <a:rPr lang="en-HR" sz="2800" b="1" dirty="0">
                <a:solidFill>
                  <a:srgbClr val="069C4B"/>
                </a:solidFill>
              </a:rPr>
              <a:t>ZAVISNOSLOŽENA REČENICA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EB467E7D-751B-A346-89F4-1C9D4F245BF0}"/>
              </a:ext>
            </a:extLst>
          </p:cNvPr>
          <p:cNvSpPr/>
          <p:nvPr/>
        </p:nvSpPr>
        <p:spPr>
          <a:xfrm>
            <a:off x="8572297" y="3142512"/>
            <a:ext cx="2745941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HR" sz="2800" dirty="0"/>
              <a:t>nezavisnosložene </a:t>
            </a:r>
            <a:r>
              <a:rPr lang="en-US" sz="2800" dirty="0" err="1"/>
              <a:t>i</a:t>
            </a:r>
            <a:r>
              <a:rPr lang="en-HR" sz="2800" dirty="0"/>
              <a:t> zavisnosložene</a:t>
            </a:r>
          </a:p>
        </p:txBody>
      </p:sp>
    </p:spTree>
    <p:extLst>
      <p:ext uri="{BB962C8B-B14F-4D97-AF65-F5344CB8AC3E}">
        <p14:creationId xmlns:p14="http://schemas.microsoft.com/office/powerpoint/2010/main" val="6753430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000"/>
                            </p:stCondLst>
                            <p:childTnLst>
                              <p:par>
                                <p:cTn id="42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4" grpId="0"/>
      <p:bldP spid="9" grpId="0"/>
      <p:bldP spid="11" grpId="0"/>
      <p:bldP spid="12" grpId="0"/>
      <p:bldP spid="13" grpId="0"/>
      <p:bldP spid="14" grpId="0"/>
      <p:bldP spid="1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iagram&#10;&#10;Description automatically generated">
            <a:hlinkClick r:id="rId2" action="ppaction://hlinksldjump"/>
            <a:extLst>
              <a:ext uri="{FF2B5EF4-FFF2-40B4-BE49-F238E27FC236}">
                <a16:creationId xmlns:a16="http://schemas.microsoft.com/office/drawing/2014/main" id="{DA9194D7-9A8C-A140-9772-ACD401E2DA9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4623" y="1667414"/>
            <a:ext cx="6946470" cy="4248983"/>
          </a:xfrm>
          <a:prstGeom prst="rect">
            <a:avLst/>
          </a:prstGeom>
        </p:spPr>
      </p:pic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4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68"/>
          <a:stretch/>
        </p:blipFill>
        <p:spPr>
          <a:xfrm rot="16200000">
            <a:off x="5501714" y="167712"/>
            <a:ext cx="1188575" cy="1219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Slika 5"/>
          <p:cNvPicPr>
            <a:picLocks noChangeAspect="1"/>
          </p:cNvPicPr>
          <p:nvPr/>
        </p:nvPicPr>
        <p:blipFill rotWithShape="1">
          <a:blip r:embed="rId4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4" t="54643" r="73268"/>
          <a:stretch/>
        </p:blipFill>
        <p:spPr>
          <a:xfrm rot="5400000">
            <a:off x="2626958" y="-2626180"/>
            <a:ext cx="1035698" cy="6288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5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93724">
            <a:off x="8032914" y="1343122"/>
            <a:ext cx="3739995" cy="3693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6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04205" y="5084402"/>
            <a:ext cx="1864561" cy="704488"/>
          </a:xfrm>
          <a:prstGeom prst="rect">
            <a:avLst/>
          </a:prstGeom>
        </p:spPr>
      </p:pic>
      <p:sp>
        <p:nvSpPr>
          <p:cNvPr id="8" name="TekstniOkvir 1">
            <a:extLst>
              <a:ext uri="{FF2B5EF4-FFF2-40B4-BE49-F238E27FC236}">
                <a16:creationId xmlns:a16="http://schemas.microsoft.com/office/drawing/2014/main" id="{86285CB0-B57B-8748-8692-3BBD026F1F13}"/>
              </a:ext>
            </a:extLst>
          </p:cNvPr>
          <p:cNvSpPr txBox="1"/>
          <p:nvPr/>
        </p:nvSpPr>
        <p:spPr>
          <a:xfrm>
            <a:off x="9227880" y="2030589"/>
            <a:ext cx="1350061" cy="584775"/>
          </a:xfrm>
          <a:prstGeom prst="rect">
            <a:avLst/>
          </a:prstGeom>
          <a:solidFill>
            <a:srgbClr val="069C4B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hr-HR" sz="3200" dirty="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</a:rPr>
              <a:t>NAUČI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7709C8C-2518-A04A-B175-434F99EAE325}"/>
              </a:ext>
            </a:extLst>
          </p:cNvPr>
          <p:cNvSpPr txBox="1"/>
          <p:nvPr/>
        </p:nvSpPr>
        <p:spPr>
          <a:xfrm>
            <a:off x="8762803" y="2857642"/>
            <a:ext cx="228021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HR" sz="2800" b="1" dirty="0">
                <a:solidFill>
                  <a:srgbClr val="069C4B"/>
                </a:solidFill>
              </a:rPr>
              <a:t>VRSTE REČENICA PO SASTAVU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4F6987B-3D4E-3744-868D-2094C8F7F33A}"/>
              </a:ext>
            </a:extLst>
          </p:cNvPr>
          <p:cNvSpPr txBox="1"/>
          <p:nvPr/>
        </p:nvSpPr>
        <p:spPr>
          <a:xfrm>
            <a:off x="1353468" y="652242"/>
            <a:ext cx="770873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/>
              <a:t>Prouči grafički organizator </a:t>
            </a:r>
            <a:r>
              <a:rPr lang="en-US" sz="2800" dirty="0"/>
              <a:t>i</a:t>
            </a:r>
            <a:r>
              <a:rPr lang="en-HR" sz="2800" dirty="0"/>
              <a:t> upoznaj vrste rečenica koje ćeš proučavati u 8. razredu.</a:t>
            </a:r>
          </a:p>
        </p:txBody>
      </p:sp>
    </p:spTree>
    <p:extLst>
      <p:ext uri="{BB962C8B-B14F-4D97-AF65-F5344CB8AC3E}">
        <p14:creationId xmlns:p14="http://schemas.microsoft.com/office/powerpoint/2010/main" val="9858207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68"/>
          <a:stretch/>
        </p:blipFill>
        <p:spPr>
          <a:xfrm rot="16200000">
            <a:off x="5501714" y="167712"/>
            <a:ext cx="1188575" cy="1219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Slika 5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4" t="54643" r="73268"/>
          <a:stretch/>
        </p:blipFill>
        <p:spPr>
          <a:xfrm rot="5400000">
            <a:off x="2626958" y="-2626180"/>
            <a:ext cx="1035698" cy="6288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93724">
            <a:off x="8142647" y="1500787"/>
            <a:ext cx="3291486" cy="3250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8438" y="5163751"/>
            <a:ext cx="1864561" cy="704488"/>
          </a:xfrm>
          <a:prstGeom prst="rect">
            <a:avLst/>
          </a:prstGeom>
        </p:spPr>
      </p:pic>
      <p:sp>
        <p:nvSpPr>
          <p:cNvPr id="8" name="TekstniOkvir 1">
            <a:extLst>
              <a:ext uri="{FF2B5EF4-FFF2-40B4-BE49-F238E27FC236}">
                <a16:creationId xmlns:a16="http://schemas.microsoft.com/office/drawing/2014/main" id="{86285CB0-B57B-8748-8692-3BBD026F1F13}"/>
              </a:ext>
            </a:extLst>
          </p:cNvPr>
          <p:cNvSpPr txBox="1"/>
          <p:nvPr/>
        </p:nvSpPr>
        <p:spPr>
          <a:xfrm>
            <a:off x="8719262" y="1803923"/>
            <a:ext cx="2206588" cy="584775"/>
          </a:xfrm>
          <a:prstGeom prst="rect">
            <a:avLst/>
          </a:prstGeom>
          <a:solidFill>
            <a:srgbClr val="069C4B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hr-HR" sz="3200" dirty="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</a:rPr>
              <a:t>NAUČI 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1835544-2CF0-DB41-A636-DC6381722901}"/>
              </a:ext>
            </a:extLst>
          </p:cNvPr>
          <p:cNvSpPr/>
          <p:nvPr/>
        </p:nvSpPr>
        <p:spPr>
          <a:xfrm>
            <a:off x="240039" y="1696200"/>
            <a:ext cx="6096000" cy="138499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Dječak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Josip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čita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zanimljivu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knjigu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. </a:t>
            </a:r>
          </a:p>
          <a:p>
            <a:r>
              <a:rPr lang="en-US" sz="2800" dirty="0" err="1"/>
              <a:t>Dječak</a:t>
            </a:r>
            <a:r>
              <a:rPr lang="en-US" sz="2800" dirty="0"/>
              <a:t> Josip </a:t>
            </a:r>
            <a:r>
              <a:rPr lang="en-US" sz="2800" dirty="0" err="1"/>
              <a:t>uzdiše</a:t>
            </a:r>
            <a:r>
              <a:rPr lang="en-US" sz="2800" dirty="0"/>
              <a:t> </a:t>
            </a:r>
            <a:r>
              <a:rPr lang="en-US" sz="2800" dirty="0" err="1"/>
              <a:t>nad</a:t>
            </a:r>
            <a:r>
              <a:rPr lang="en-US" sz="2800" dirty="0"/>
              <a:t> </a:t>
            </a:r>
            <a:r>
              <a:rPr lang="en-US" sz="2800" dirty="0" err="1"/>
              <a:t>sudbinom</a:t>
            </a:r>
            <a:r>
              <a:rPr lang="en-US" sz="2800" dirty="0"/>
              <a:t> </a:t>
            </a:r>
            <a:r>
              <a:rPr lang="en-US" sz="2800" dirty="0" err="1"/>
              <a:t>likova</a:t>
            </a:r>
            <a:r>
              <a:rPr lang="en-US" sz="2800" dirty="0"/>
              <a:t>.</a:t>
            </a:r>
          </a:p>
          <a:p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Dječak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briše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suze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.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86A2CD4-14E3-AE4C-ACF9-5E4B5E7C86E2}"/>
              </a:ext>
            </a:extLst>
          </p:cNvPr>
          <p:cNvSpPr/>
          <p:nvPr/>
        </p:nvSpPr>
        <p:spPr>
          <a:xfrm>
            <a:off x="1760269" y="600487"/>
            <a:ext cx="830711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Nauči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načine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sklapanja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jednostavnih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rečenica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u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složene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. 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Kako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je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nastala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složena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rečenica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?</a:t>
            </a:r>
            <a:endParaRPr lang="en-US" sz="2800" dirty="0">
              <a:solidFill>
                <a:srgbClr val="000000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FE07643A-24C7-0D4C-9C37-BDE6A28F6F02}"/>
              </a:ext>
            </a:extLst>
          </p:cNvPr>
          <p:cNvSpPr/>
          <p:nvPr/>
        </p:nvSpPr>
        <p:spPr>
          <a:xfrm>
            <a:off x="8973509" y="2923796"/>
            <a:ext cx="14357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HR" sz="2800" b="1" dirty="0">
                <a:solidFill>
                  <a:srgbClr val="069C4B"/>
                </a:solidFill>
              </a:rPr>
              <a:t>NIZANJE</a:t>
            </a:r>
            <a:endParaRPr lang="en-HR" sz="2800" dirty="0">
              <a:solidFill>
                <a:srgbClr val="069C4B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F8CDADD-56FA-734A-AEA0-55B376FB8B02}"/>
              </a:ext>
            </a:extLst>
          </p:cNvPr>
          <p:cNvSpPr txBox="1"/>
          <p:nvPr/>
        </p:nvSpPr>
        <p:spPr>
          <a:xfrm>
            <a:off x="1079935" y="3592234"/>
            <a:ext cx="587993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/>
              <a:t>Dječak Josip čita zanimljivu knjigu</a:t>
            </a:r>
            <a:r>
              <a:rPr lang="en-HR" sz="2800" b="1" dirty="0">
                <a:solidFill>
                  <a:srgbClr val="FF0000"/>
                </a:solidFill>
              </a:rPr>
              <a:t>,</a:t>
            </a:r>
            <a:r>
              <a:rPr lang="en-HR" sz="2800" dirty="0"/>
              <a:t> uzdiše nad sudbinom likova</a:t>
            </a:r>
            <a:r>
              <a:rPr lang="en-HR" sz="2800" b="1" dirty="0">
                <a:solidFill>
                  <a:srgbClr val="FF0000"/>
                </a:solidFill>
              </a:rPr>
              <a:t>,</a:t>
            </a:r>
            <a:r>
              <a:rPr lang="en-HR" sz="2800" dirty="0"/>
              <a:t> briše suze.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CEDC77B8-995F-DC47-A7E8-017B4096E5FB}"/>
              </a:ext>
            </a:extLst>
          </p:cNvPr>
          <p:cNvSpPr/>
          <p:nvPr/>
        </p:nvSpPr>
        <p:spPr>
          <a:xfrm>
            <a:off x="-1008751" y="5265076"/>
            <a:ext cx="830711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98320" indent="449580"/>
            <a:r>
              <a:rPr lang="en-US" sz="3200" b="1" dirty="0" err="1">
                <a:solidFill>
                  <a:srgbClr val="ED7D31"/>
                </a:solidFill>
                <a:latin typeface="Brush Script MT" panose="03060802040406070304" pitchFamily="66" charset="-122"/>
                <a:ea typeface="Brush Script MT" panose="03060802040406070304" pitchFamily="66" charset="-122"/>
                <a:cs typeface="Brush Script MT" panose="03060802040406070304" pitchFamily="66" charset="-122"/>
              </a:rPr>
              <a:t>nizanje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s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pomoću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zareza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–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rečenični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niz</a:t>
            </a:r>
            <a:endParaRPr lang="en-US" sz="2800" dirty="0">
              <a:solidFill>
                <a:srgbClr val="000000"/>
              </a:solidFill>
            </a:endParaRPr>
          </a:p>
        </p:txBody>
      </p:sp>
      <p:pic>
        <p:nvPicPr>
          <p:cNvPr id="18" name="Graphic 17" descr="Arrow: Slight curve with solid fill">
            <a:extLst>
              <a:ext uri="{FF2B5EF4-FFF2-40B4-BE49-F238E27FC236}">
                <a16:creationId xmlns:a16="http://schemas.microsoft.com/office/drawing/2014/main" id="{9873AA06-2E9E-1147-BE7A-75DADCBACCF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2011713">
            <a:off x="2957089" y="4456990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96743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/>
      <p:bldP spid="13" grpId="0"/>
      <p:bldP spid="13" grpId="1"/>
      <p:bldP spid="15" grpId="0"/>
      <p:bldP spid="1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68"/>
          <a:stretch/>
        </p:blipFill>
        <p:spPr>
          <a:xfrm rot="16200000">
            <a:off x="5501714" y="167712"/>
            <a:ext cx="1188575" cy="1219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Slika 5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4" t="54643" r="73268"/>
          <a:stretch/>
        </p:blipFill>
        <p:spPr>
          <a:xfrm rot="5400000">
            <a:off x="2626958" y="-2626180"/>
            <a:ext cx="1035698" cy="6288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93724">
            <a:off x="7583323" y="1151929"/>
            <a:ext cx="3962133" cy="39132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6707" y="5228876"/>
            <a:ext cx="1864561" cy="704488"/>
          </a:xfrm>
          <a:prstGeom prst="rect">
            <a:avLst/>
          </a:prstGeom>
        </p:spPr>
      </p:pic>
      <p:sp>
        <p:nvSpPr>
          <p:cNvPr id="8" name="TekstniOkvir 1">
            <a:extLst>
              <a:ext uri="{FF2B5EF4-FFF2-40B4-BE49-F238E27FC236}">
                <a16:creationId xmlns:a16="http://schemas.microsoft.com/office/drawing/2014/main" id="{86285CB0-B57B-8748-8692-3BBD026F1F13}"/>
              </a:ext>
            </a:extLst>
          </p:cNvPr>
          <p:cNvSpPr txBox="1"/>
          <p:nvPr/>
        </p:nvSpPr>
        <p:spPr>
          <a:xfrm>
            <a:off x="8557868" y="1549670"/>
            <a:ext cx="2206588" cy="584775"/>
          </a:xfrm>
          <a:prstGeom prst="rect">
            <a:avLst/>
          </a:prstGeom>
          <a:solidFill>
            <a:srgbClr val="069C4B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hr-HR" sz="3200" dirty="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</a:rPr>
              <a:t>NAUČI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9C7FC75-C733-334A-BBC1-08916DC2AA6F}"/>
              </a:ext>
            </a:extLst>
          </p:cNvPr>
          <p:cNvSpPr txBox="1"/>
          <p:nvPr/>
        </p:nvSpPr>
        <p:spPr>
          <a:xfrm>
            <a:off x="8342215" y="2792871"/>
            <a:ext cx="244434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b="1" dirty="0">
                <a:solidFill>
                  <a:srgbClr val="069C4B"/>
                </a:solidFill>
              </a:rPr>
              <a:t>POVEZIVANJE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795ECDC-8E63-4044-A528-196AD8ED20EE}"/>
              </a:ext>
            </a:extLst>
          </p:cNvPr>
          <p:cNvSpPr/>
          <p:nvPr/>
        </p:nvSpPr>
        <p:spPr>
          <a:xfrm>
            <a:off x="1647728" y="485939"/>
            <a:ext cx="830711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Zaključi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kako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su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jednostavne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rečenice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sklopljene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u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složenu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rečenicu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? </a:t>
            </a:r>
            <a:endParaRPr lang="en-US" sz="2800" dirty="0">
              <a:solidFill>
                <a:srgbClr val="000000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5800327-DF28-F14E-91C9-724DC9299A46}"/>
              </a:ext>
            </a:extLst>
          </p:cNvPr>
          <p:cNvSpPr/>
          <p:nvPr/>
        </p:nvSpPr>
        <p:spPr>
          <a:xfrm>
            <a:off x="451530" y="1719226"/>
            <a:ext cx="6096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Dječak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Josip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čita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zanimljivu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knjigu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. </a:t>
            </a:r>
          </a:p>
          <a:p>
            <a:r>
              <a:rPr lang="en-US" sz="2800" dirty="0" err="1"/>
              <a:t>Dječak</a:t>
            </a:r>
            <a:r>
              <a:rPr lang="en-US" sz="2800" dirty="0"/>
              <a:t> Josip </a:t>
            </a:r>
            <a:r>
              <a:rPr lang="en-US" sz="2800" dirty="0" err="1"/>
              <a:t>uzdiše</a:t>
            </a:r>
            <a:r>
              <a:rPr lang="en-US" sz="2800" dirty="0"/>
              <a:t> </a:t>
            </a:r>
            <a:r>
              <a:rPr lang="en-US" sz="2800" dirty="0" err="1"/>
              <a:t>nad</a:t>
            </a:r>
            <a:r>
              <a:rPr lang="en-US" sz="2800" dirty="0"/>
              <a:t> </a:t>
            </a:r>
            <a:r>
              <a:rPr lang="en-US" sz="2800" dirty="0" err="1"/>
              <a:t>sudbinom</a:t>
            </a:r>
            <a:r>
              <a:rPr lang="en-US" sz="2800" dirty="0"/>
              <a:t> </a:t>
            </a:r>
            <a:r>
              <a:rPr lang="en-US" sz="2800" dirty="0" err="1"/>
              <a:t>likova</a:t>
            </a:r>
            <a:r>
              <a:rPr lang="en-US" sz="2800" dirty="0"/>
              <a:t>.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46267D5-161C-BC4F-949B-5CC904F1BB28}"/>
              </a:ext>
            </a:extLst>
          </p:cNvPr>
          <p:cNvSpPr/>
          <p:nvPr/>
        </p:nvSpPr>
        <p:spPr>
          <a:xfrm>
            <a:off x="423630" y="3100882"/>
            <a:ext cx="6576137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Dječak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Josip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čita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zanimljivu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knjigu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b="1" dirty="0" err="1">
                <a:solidFill>
                  <a:srgbClr val="FF8600"/>
                </a:solidFill>
                <a:latin typeface="Calibri" panose="020F0502020204030204" pitchFamily="34" charset="0"/>
              </a:rPr>
              <a:t>i</a:t>
            </a:r>
            <a:r>
              <a:rPr lang="en-US" sz="2800" dirty="0"/>
              <a:t> </a:t>
            </a:r>
            <a:r>
              <a:rPr lang="en-US" sz="2800" dirty="0" err="1"/>
              <a:t>uzdiše</a:t>
            </a:r>
            <a:r>
              <a:rPr lang="en-US" sz="2800" dirty="0"/>
              <a:t> </a:t>
            </a:r>
            <a:r>
              <a:rPr lang="en-US" sz="2800" dirty="0" err="1"/>
              <a:t>nad</a:t>
            </a:r>
            <a:r>
              <a:rPr lang="en-US" sz="2800" dirty="0"/>
              <a:t> </a:t>
            </a:r>
            <a:r>
              <a:rPr lang="en-US" sz="2800" dirty="0" err="1"/>
              <a:t>sudbinom</a:t>
            </a:r>
            <a:r>
              <a:rPr lang="en-US" sz="2800" dirty="0"/>
              <a:t> </a:t>
            </a:r>
            <a:r>
              <a:rPr lang="en-US" sz="2800" dirty="0" err="1"/>
              <a:t>likova</a:t>
            </a:r>
            <a:r>
              <a:rPr lang="en-US" sz="2800" dirty="0"/>
              <a:t>.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0444010-24F3-4F4B-902A-0FB9C7A1AB7A}"/>
              </a:ext>
            </a:extLst>
          </p:cNvPr>
          <p:cNvSpPr/>
          <p:nvPr/>
        </p:nvSpPr>
        <p:spPr>
          <a:xfrm>
            <a:off x="1879460" y="4640094"/>
            <a:ext cx="6096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3200" b="1" dirty="0" err="1">
                <a:solidFill>
                  <a:srgbClr val="ED7D31"/>
                </a:solidFill>
                <a:latin typeface="Brush Script MT" panose="03060802040406070304" pitchFamily="66" charset="-122"/>
                <a:ea typeface="Brush Script MT" panose="03060802040406070304" pitchFamily="66" charset="-122"/>
                <a:cs typeface="Brush Script MT" panose="03060802040406070304" pitchFamily="66" charset="-122"/>
              </a:rPr>
              <a:t>povezivanje</a:t>
            </a:r>
            <a:r>
              <a:rPr lang="en-US" sz="3200" dirty="0">
                <a:solidFill>
                  <a:srgbClr val="000000"/>
                </a:solidFill>
                <a:latin typeface="Brush Script MT" panose="03060802040406070304" pitchFamily="66" charset="-122"/>
                <a:ea typeface="Brush Script MT" panose="03060802040406070304" pitchFamily="66" charset="-122"/>
                <a:cs typeface="Brush Script MT" panose="03060802040406070304" pitchFamily="66" charset="-122"/>
              </a:rPr>
              <a:t> 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s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pomoću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veznika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–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nezavisnosložene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rečenice</a:t>
            </a:r>
            <a:endParaRPr lang="en-US" sz="2800" dirty="0">
              <a:solidFill>
                <a:srgbClr val="000000"/>
              </a:solidFill>
            </a:endParaRPr>
          </a:p>
        </p:txBody>
      </p:sp>
      <p:pic>
        <p:nvPicPr>
          <p:cNvPr id="13" name="Graphic 12" descr="Arrow: Slight curve with solid fill">
            <a:extLst>
              <a:ext uri="{FF2B5EF4-FFF2-40B4-BE49-F238E27FC236}">
                <a16:creationId xmlns:a16="http://schemas.microsoft.com/office/drawing/2014/main" id="{14211265-39A8-2E4F-895F-0504F3C1249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8425732">
            <a:off x="4389445" y="3652169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5160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9" grpId="1"/>
      <p:bldP spid="4" grpId="0"/>
      <p:bldP spid="11" grpId="0"/>
      <p:bldP spid="1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68"/>
          <a:stretch/>
        </p:blipFill>
        <p:spPr>
          <a:xfrm rot="16200000">
            <a:off x="5501714" y="167712"/>
            <a:ext cx="1188575" cy="1219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Slika 5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4" t="54643" r="73268"/>
          <a:stretch/>
        </p:blipFill>
        <p:spPr>
          <a:xfrm rot="5400000">
            <a:off x="2626958" y="-2626180"/>
            <a:ext cx="1035698" cy="6288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93724">
            <a:off x="7583323" y="1151929"/>
            <a:ext cx="3962133" cy="39132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1999" y="5381658"/>
            <a:ext cx="1864561" cy="704488"/>
          </a:xfrm>
          <a:prstGeom prst="rect">
            <a:avLst/>
          </a:prstGeom>
        </p:spPr>
      </p:pic>
      <p:sp>
        <p:nvSpPr>
          <p:cNvPr id="8" name="TekstniOkvir 1">
            <a:extLst>
              <a:ext uri="{FF2B5EF4-FFF2-40B4-BE49-F238E27FC236}">
                <a16:creationId xmlns:a16="http://schemas.microsoft.com/office/drawing/2014/main" id="{86285CB0-B57B-8748-8692-3BBD026F1F13}"/>
              </a:ext>
            </a:extLst>
          </p:cNvPr>
          <p:cNvSpPr txBox="1"/>
          <p:nvPr/>
        </p:nvSpPr>
        <p:spPr>
          <a:xfrm>
            <a:off x="8557868" y="1549670"/>
            <a:ext cx="2206588" cy="584775"/>
          </a:xfrm>
          <a:prstGeom prst="rect">
            <a:avLst/>
          </a:prstGeom>
          <a:solidFill>
            <a:srgbClr val="069C4B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hr-HR" sz="3200" dirty="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</a:rPr>
              <a:t>NAUČI 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0835BB1-D391-F34B-AD14-5548C9BD236D}"/>
              </a:ext>
            </a:extLst>
          </p:cNvPr>
          <p:cNvSpPr/>
          <p:nvPr/>
        </p:nvSpPr>
        <p:spPr>
          <a:xfrm>
            <a:off x="2087718" y="579713"/>
            <a:ext cx="730925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Zaključi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kako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su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jednostavne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rečenice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sklopljene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u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složenu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rečenicu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? </a:t>
            </a:r>
            <a:endParaRPr lang="en-US" sz="2800" dirty="0">
              <a:solidFill>
                <a:srgbClr val="000000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287C8EA-C851-5B42-8D60-083C455947A5}"/>
              </a:ext>
            </a:extLst>
          </p:cNvPr>
          <p:cNvSpPr txBox="1"/>
          <p:nvPr/>
        </p:nvSpPr>
        <p:spPr>
          <a:xfrm>
            <a:off x="309338" y="1724649"/>
            <a:ext cx="5153527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HR" sz="2800" dirty="0"/>
              <a:t>Dječak Josip čita zanimljivu knjigu.</a:t>
            </a:r>
          </a:p>
          <a:p>
            <a:r>
              <a:rPr lang="en-HR" sz="2800" dirty="0"/>
              <a:t>Knjigu je posudio u knjižnici.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9E7C3B7-F23E-B24E-BD90-E84D4E3935C7}"/>
              </a:ext>
            </a:extLst>
          </p:cNvPr>
          <p:cNvSpPr/>
          <p:nvPr/>
        </p:nvSpPr>
        <p:spPr>
          <a:xfrm>
            <a:off x="309338" y="3072259"/>
            <a:ext cx="756857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HR" sz="2800" dirty="0"/>
              <a:t>Dječak Josip čita zanimljivu </a:t>
            </a:r>
            <a:r>
              <a:rPr lang="en-HR" sz="2800" b="1" dirty="0">
                <a:solidFill>
                  <a:srgbClr val="00B0F0"/>
                </a:solidFill>
              </a:rPr>
              <a:t>knjigu</a:t>
            </a:r>
            <a:r>
              <a:rPr lang="en-HR" sz="2800" dirty="0"/>
              <a:t> </a:t>
            </a:r>
            <a:r>
              <a:rPr lang="en-HR" sz="2800" b="1" dirty="0">
                <a:solidFill>
                  <a:srgbClr val="C00000"/>
                </a:solidFill>
              </a:rPr>
              <a:t>koju</a:t>
            </a:r>
            <a:r>
              <a:rPr lang="en-HR" sz="2800" dirty="0"/>
              <a:t> je posudio u knjižnici.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12739D1-1A6B-4E4D-85F8-0993267ADF93}"/>
              </a:ext>
            </a:extLst>
          </p:cNvPr>
          <p:cNvSpPr txBox="1"/>
          <p:nvPr/>
        </p:nvSpPr>
        <p:spPr>
          <a:xfrm>
            <a:off x="5385778" y="2510057"/>
            <a:ext cx="1940997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600" dirty="0">
                <a:solidFill>
                  <a:srgbClr val="C00000"/>
                </a:solidFill>
              </a:rPr>
              <a:t>Koju knjigu?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E062328-0204-7A4E-BEE2-EEAB1692026C}"/>
              </a:ext>
            </a:extLst>
          </p:cNvPr>
          <p:cNvSpPr/>
          <p:nvPr/>
        </p:nvSpPr>
        <p:spPr>
          <a:xfrm>
            <a:off x="1942150" y="4438520"/>
            <a:ext cx="6887255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</a:rPr>
              <a:t> </a:t>
            </a:r>
            <a:r>
              <a:rPr lang="en-US" sz="3200" b="1" dirty="0" err="1">
                <a:solidFill>
                  <a:srgbClr val="ED7D31"/>
                </a:solidFill>
                <a:latin typeface="Brush Script MT" panose="03060802040406070304" pitchFamily="66" charset="-122"/>
                <a:ea typeface="Brush Script MT" panose="03060802040406070304" pitchFamily="66" charset="-122"/>
                <a:cs typeface="Brush Script MT" panose="03060802040406070304" pitchFamily="66" charset="-122"/>
              </a:rPr>
              <a:t>uvrštavanje</a:t>
            </a:r>
            <a:r>
              <a:rPr lang="en-US" sz="2800" b="1" dirty="0">
                <a:solidFill>
                  <a:srgbClr val="ED7D31"/>
                </a:solidFill>
                <a:latin typeface="Caveat"/>
              </a:rPr>
              <a:t> 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s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pomoću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vezničkih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riječi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–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zavisnosložene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rečenice</a:t>
            </a:r>
            <a:endParaRPr lang="en-US" sz="2800" dirty="0">
              <a:solidFill>
                <a:srgbClr val="000000"/>
              </a:solidFill>
            </a:endParaRPr>
          </a:p>
        </p:txBody>
      </p:sp>
      <p:pic>
        <p:nvPicPr>
          <p:cNvPr id="13" name="Graphic 12" descr="Arrow: Slight curve with solid fill">
            <a:extLst>
              <a:ext uri="{FF2B5EF4-FFF2-40B4-BE49-F238E27FC236}">
                <a16:creationId xmlns:a16="http://schemas.microsoft.com/office/drawing/2014/main" id="{00CE7F93-675C-0E48-8070-1B2210B0A48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8425732">
            <a:off x="4932321" y="3437491"/>
            <a:ext cx="914400" cy="91440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8AA250A0-852E-2146-9210-B36D636F7F4D}"/>
              </a:ext>
            </a:extLst>
          </p:cNvPr>
          <p:cNvSpPr txBox="1"/>
          <p:nvPr/>
        </p:nvSpPr>
        <p:spPr>
          <a:xfrm>
            <a:off x="8394985" y="2778089"/>
            <a:ext cx="25323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b="1" dirty="0">
                <a:solidFill>
                  <a:srgbClr val="069C4B"/>
                </a:solidFill>
              </a:rPr>
              <a:t>UVRŠTAVANJE</a:t>
            </a:r>
          </a:p>
        </p:txBody>
      </p:sp>
    </p:spTree>
    <p:extLst>
      <p:ext uri="{BB962C8B-B14F-4D97-AF65-F5344CB8AC3E}">
        <p14:creationId xmlns:p14="http://schemas.microsoft.com/office/powerpoint/2010/main" val="38955954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4" grpId="0"/>
      <p:bldP spid="9" grpId="0"/>
      <p:bldP spid="11" grpId="0"/>
      <p:bldP spid="1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Diagram&#10;&#10;Description automatically generated">
            <a:extLst>
              <a:ext uri="{FF2B5EF4-FFF2-40B4-BE49-F238E27FC236}">
                <a16:creationId xmlns:a16="http://schemas.microsoft.com/office/drawing/2014/main" id="{E578AC53-B1A1-264E-979E-82EB7C1319F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77877"/>
            <a:ext cx="9115957" cy="4196983"/>
          </a:xfrm>
          <a:prstGeom prst="rect">
            <a:avLst/>
          </a:prstGeom>
        </p:spPr>
      </p:pic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68"/>
          <a:stretch/>
        </p:blipFill>
        <p:spPr>
          <a:xfrm rot="16200000">
            <a:off x="5501714" y="167712"/>
            <a:ext cx="1188575" cy="1219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Slika 5"/>
          <p:cNvPicPr>
            <a:picLocks noChangeAspect="1"/>
          </p:cNvPicPr>
          <p:nvPr/>
        </p:nvPicPr>
        <p:blipFill rotWithShape="1"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4" t="54643" r="73268"/>
          <a:stretch/>
        </p:blipFill>
        <p:spPr>
          <a:xfrm rot="5400000">
            <a:off x="2626958" y="-2626180"/>
            <a:ext cx="1035698" cy="6288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93724">
            <a:off x="8522865" y="1504232"/>
            <a:ext cx="3231558" cy="3191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5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0065" y="5436646"/>
            <a:ext cx="1864561" cy="704488"/>
          </a:xfrm>
          <a:prstGeom prst="rect">
            <a:avLst/>
          </a:prstGeom>
        </p:spPr>
      </p:pic>
      <p:sp>
        <p:nvSpPr>
          <p:cNvPr id="8" name="TekstniOkvir 1">
            <a:extLst>
              <a:ext uri="{FF2B5EF4-FFF2-40B4-BE49-F238E27FC236}">
                <a16:creationId xmlns:a16="http://schemas.microsoft.com/office/drawing/2014/main" id="{86285CB0-B57B-8748-8692-3BBD026F1F13}"/>
              </a:ext>
            </a:extLst>
          </p:cNvPr>
          <p:cNvSpPr txBox="1"/>
          <p:nvPr/>
        </p:nvSpPr>
        <p:spPr>
          <a:xfrm>
            <a:off x="9336292" y="2807675"/>
            <a:ext cx="1604704" cy="584775"/>
          </a:xfrm>
          <a:prstGeom prst="rect">
            <a:avLst/>
          </a:prstGeom>
          <a:solidFill>
            <a:srgbClr val="069C4B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hr-HR" sz="3200" dirty="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</a:rPr>
              <a:t>PONOVI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B1874C3-3463-C44A-9226-D68405C23FC1}"/>
              </a:ext>
            </a:extLst>
          </p:cNvPr>
          <p:cNvSpPr txBox="1"/>
          <p:nvPr/>
        </p:nvSpPr>
        <p:spPr>
          <a:xfrm>
            <a:off x="1481559" y="729205"/>
            <a:ext cx="717630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/>
              <a:t>Ponovi s pomoću grafičkoga organizatora načine sklapanja rečenica. Napiši svoje primjere.</a:t>
            </a:r>
          </a:p>
        </p:txBody>
      </p:sp>
    </p:spTree>
    <p:extLst>
      <p:ext uri="{BB962C8B-B14F-4D97-AF65-F5344CB8AC3E}">
        <p14:creationId xmlns:p14="http://schemas.microsoft.com/office/powerpoint/2010/main" val="2120920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68"/>
          <a:stretch/>
        </p:blipFill>
        <p:spPr>
          <a:xfrm rot="16200000">
            <a:off x="5501714" y="167712"/>
            <a:ext cx="1188575" cy="1219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Slika 5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4" t="54643" r="73268"/>
          <a:stretch/>
        </p:blipFill>
        <p:spPr>
          <a:xfrm rot="5400000">
            <a:off x="2626958" y="-2626180"/>
            <a:ext cx="1035698" cy="6288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93724">
            <a:off x="7717695" y="1107268"/>
            <a:ext cx="3739995" cy="3693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3150" y="4980659"/>
            <a:ext cx="1864561" cy="704488"/>
          </a:xfrm>
          <a:prstGeom prst="rect">
            <a:avLst/>
          </a:prstGeom>
        </p:spPr>
      </p:pic>
      <p:sp>
        <p:nvSpPr>
          <p:cNvPr id="8" name="TekstniOkvir 1">
            <a:extLst>
              <a:ext uri="{FF2B5EF4-FFF2-40B4-BE49-F238E27FC236}">
                <a16:creationId xmlns:a16="http://schemas.microsoft.com/office/drawing/2014/main" id="{86285CB0-B57B-8748-8692-3BBD026F1F13}"/>
              </a:ext>
            </a:extLst>
          </p:cNvPr>
          <p:cNvSpPr txBox="1"/>
          <p:nvPr/>
        </p:nvSpPr>
        <p:spPr>
          <a:xfrm>
            <a:off x="8557868" y="1637049"/>
            <a:ext cx="2206588" cy="584775"/>
          </a:xfrm>
          <a:prstGeom prst="rect">
            <a:avLst/>
          </a:prstGeom>
          <a:solidFill>
            <a:srgbClr val="069C4B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hr-HR" sz="3200" dirty="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</a:rPr>
              <a:t>NAUČI VIŠE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10B6EC7-22EA-914D-9281-B962A085C68B}"/>
              </a:ext>
            </a:extLst>
          </p:cNvPr>
          <p:cNvSpPr txBox="1"/>
          <p:nvPr/>
        </p:nvSpPr>
        <p:spPr>
          <a:xfrm>
            <a:off x="8557868" y="2454602"/>
            <a:ext cx="22065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HR" sz="2800" b="1" dirty="0">
                <a:solidFill>
                  <a:srgbClr val="069C4B"/>
                </a:solidFill>
              </a:rPr>
              <a:t>VIŠESTRUKO SLOŽENA REČENICA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BF8D04B-F573-B645-AEDE-DEEF3328EB7B}"/>
              </a:ext>
            </a:extLst>
          </p:cNvPr>
          <p:cNvSpPr txBox="1"/>
          <p:nvPr/>
        </p:nvSpPr>
        <p:spPr>
          <a:xfrm>
            <a:off x="1354238" y="616839"/>
            <a:ext cx="737307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/>
              <a:t>Prepiši rečenicu u bilježnicu, podcrtaj predikate </a:t>
            </a:r>
            <a:r>
              <a:rPr lang="en-US" sz="2800" dirty="0"/>
              <a:t>i</a:t>
            </a:r>
            <a:r>
              <a:rPr lang="en-HR" sz="2800" dirty="0"/>
              <a:t> uoči načine sklapanja. Što zaključuješ?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E8EB350-DFD1-D144-865F-48EC56F269D6}"/>
              </a:ext>
            </a:extLst>
          </p:cNvPr>
          <p:cNvSpPr txBox="1"/>
          <p:nvPr/>
        </p:nvSpPr>
        <p:spPr>
          <a:xfrm>
            <a:off x="590308" y="1835168"/>
            <a:ext cx="737307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/>
              <a:t>Brisao sam prašinu, slušao glazbu koja je dolazila s gramofona </a:t>
            </a:r>
            <a:r>
              <a:rPr lang="en-US" sz="2800" dirty="0"/>
              <a:t>i</a:t>
            </a:r>
            <a:r>
              <a:rPr lang="en-HR" sz="2800" dirty="0"/>
              <a:t> razmišljao o sutrašnjoj utakmici.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7CEF5C8-50CD-1649-98C0-B9AA3E7D4F5B}"/>
              </a:ext>
            </a:extLst>
          </p:cNvPr>
          <p:cNvSpPr txBox="1"/>
          <p:nvPr/>
        </p:nvSpPr>
        <p:spPr>
          <a:xfrm>
            <a:off x="787079" y="3737154"/>
            <a:ext cx="6000315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/>
              <a:t>Rečenica ima </a:t>
            </a:r>
            <a:r>
              <a:rPr lang="en-HR" sz="3200" dirty="0">
                <a:solidFill>
                  <a:srgbClr val="FF8600"/>
                </a:solidFill>
                <a:latin typeface="Brush Script MT" panose="03060802040406070304" pitchFamily="66" charset="-122"/>
                <a:ea typeface="Brush Script MT" panose="03060802040406070304" pitchFamily="66" charset="-122"/>
                <a:cs typeface="Brush Script MT" panose="03060802040406070304" pitchFamily="66" charset="-122"/>
              </a:rPr>
              <a:t>četiri</a:t>
            </a:r>
            <a:r>
              <a:rPr lang="en-HR" sz="2800" dirty="0">
                <a:solidFill>
                  <a:srgbClr val="FF8600"/>
                </a:solidFill>
              </a:rPr>
              <a:t> </a:t>
            </a:r>
            <a:r>
              <a:rPr lang="en-HR" sz="2800" dirty="0"/>
              <a:t>predikata, </a:t>
            </a:r>
            <a:r>
              <a:rPr lang="en-HR" sz="3200" dirty="0">
                <a:solidFill>
                  <a:srgbClr val="FF8600"/>
                </a:solidFill>
                <a:latin typeface="Brush Script MT" panose="03060802040406070304" pitchFamily="66" charset="-122"/>
                <a:ea typeface="Brush Script MT" panose="03060802040406070304" pitchFamily="66" charset="-122"/>
                <a:cs typeface="Brush Script MT" panose="03060802040406070304" pitchFamily="66" charset="-122"/>
              </a:rPr>
              <a:t>četiri</a:t>
            </a:r>
            <a:r>
              <a:rPr lang="en-HR" sz="2800" dirty="0"/>
              <a:t> surečenice, udružene su </a:t>
            </a:r>
            <a:r>
              <a:rPr lang="en-HR" sz="3200" dirty="0">
                <a:solidFill>
                  <a:srgbClr val="FF8600"/>
                </a:solidFill>
                <a:latin typeface="Brush Script MT" panose="03060802040406070304" pitchFamily="66" charset="-122"/>
                <a:ea typeface="Brush Script MT" panose="03060802040406070304" pitchFamily="66" charset="-122"/>
                <a:cs typeface="Brush Script MT" panose="03060802040406070304" pitchFamily="66" charset="-122"/>
              </a:rPr>
              <a:t>nizanjem</a:t>
            </a:r>
            <a:r>
              <a:rPr lang="en-HR" sz="3200" dirty="0">
                <a:latin typeface="Brush Script MT" panose="03060802040406070304" pitchFamily="66" charset="-122"/>
                <a:ea typeface="Brush Script MT" panose="03060802040406070304" pitchFamily="66" charset="-122"/>
                <a:cs typeface="Brush Script MT" panose="03060802040406070304" pitchFamily="66" charset="-122"/>
              </a:rPr>
              <a:t>,</a:t>
            </a:r>
            <a:r>
              <a:rPr lang="en-HR" sz="3200" dirty="0">
                <a:solidFill>
                  <a:srgbClr val="FF8600"/>
                </a:solidFill>
                <a:latin typeface="Brush Script MT" panose="03060802040406070304" pitchFamily="66" charset="-122"/>
                <a:ea typeface="Brush Script MT" panose="03060802040406070304" pitchFamily="66" charset="-122"/>
                <a:cs typeface="Brush Script MT" panose="03060802040406070304" pitchFamily="66" charset="-122"/>
              </a:rPr>
              <a:t> povezivanjem </a:t>
            </a:r>
            <a:r>
              <a:rPr lang="en-US" sz="3200" dirty="0" err="1">
                <a:solidFill>
                  <a:srgbClr val="FF8600"/>
                </a:solidFill>
                <a:latin typeface="Brush Script MT" panose="03060802040406070304" pitchFamily="66" charset="-122"/>
                <a:ea typeface="Brush Script MT" panose="03060802040406070304" pitchFamily="66" charset="-122"/>
                <a:cs typeface="Brush Script MT" panose="03060802040406070304" pitchFamily="66" charset="-122"/>
              </a:rPr>
              <a:t>i</a:t>
            </a:r>
            <a:r>
              <a:rPr lang="en-HR" sz="3200" dirty="0">
                <a:solidFill>
                  <a:srgbClr val="FF8600"/>
                </a:solidFill>
                <a:latin typeface="Brush Script MT" panose="03060802040406070304" pitchFamily="66" charset="-122"/>
                <a:ea typeface="Brush Script MT" panose="03060802040406070304" pitchFamily="66" charset="-122"/>
                <a:cs typeface="Brush Script MT" panose="03060802040406070304" pitchFamily="66" charset="-122"/>
              </a:rPr>
              <a:t> uvrštavanjem </a:t>
            </a:r>
            <a:r>
              <a:rPr lang="en-HR" sz="2800" dirty="0"/>
              <a:t>– </a:t>
            </a:r>
            <a:r>
              <a:rPr lang="en-HR" sz="2800" b="1" dirty="0">
                <a:solidFill>
                  <a:srgbClr val="069C4B"/>
                </a:solidFill>
              </a:rPr>
              <a:t>VIŠESTRUKO SLOŽENA REČENICA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DD41E545-5FAC-8642-A069-3E3D6AFFC749}"/>
              </a:ext>
            </a:extLst>
          </p:cNvPr>
          <p:cNvCxnSpPr>
            <a:cxnSpLocks/>
          </p:cNvCxnSpPr>
          <p:nvPr/>
        </p:nvCxnSpPr>
        <p:spPr>
          <a:xfrm>
            <a:off x="650497" y="2320298"/>
            <a:ext cx="1600334" cy="0"/>
          </a:xfrm>
          <a:prstGeom prst="line">
            <a:avLst/>
          </a:prstGeom>
          <a:ln w="28575">
            <a:solidFill>
              <a:srgbClr val="FF8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DC87CB-F747-904A-9237-618FFDA2F214}"/>
              </a:ext>
            </a:extLst>
          </p:cNvPr>
          <p:cNvCxnSpPr>
            <a:cxnSpLocks/>
          </p:cNvCxnSpPr>
          <p:nvPr/>
        </p:nvCxnSpPr>
        <p:spPr>
          <a:xfrm>
            <a:off x="3560165" y="2317082"/>
            <a:ext cx="899293" cy="3216"/>
          </a:xfrm>
          <a:prstGeom prst="line">
            <a:avLst/>
          </a:prstGeom>
          <a:ln w="28575">
            <a:solidFill>
              <a:srgbClr val="FF8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E2A7F59B-A494-734D-93FA-E573787041A4}"/>
              </a:ext>
            </a:extLst>
          </p:cNvPr>
          <p:cNvCxnSpPr>
            <a:cxnSpLocks/>
          </p:cNvCxnSpPr>
          <p:nvPr/>
        </p:nvCxnSpPr>
        <p:spPr>
          <a:xfrm>
            <a:off x="6183996" y="2297454"/>
            <a:ext cx="1468829" cy="0"/>
          </a:xfrm>
          <a:prstGeom prst="line">
            <a:avLst/>
          </a:prstGeom>
          <a:ln w="28575">
            <a:solidFill>
              <a:srgbClr val="FF8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98C52280-CBFB-9340-BB2A-2D34A37498AC}"/>
              </a:ext>
            </a:extLst>
          </p:cNvPr>
          <p:cNvCxnSpPr>
            <a:cxnSpLocks/>
          </p:cNvCxnSpPr>
          <p:nvPr/>
        </p:nvCxnSpPr>
        <p:spPr>
          <a:xfrm>
            <a:off x="2759998" y="2750944"/>
            <a:ext cx="1389971" cy="0"/>
          </a:xfrm>
          <a:prstGeom prst="line">
            <a:avLst/>
          </a:prstGeom>
          <a:ln w="28575">
            <a:solidFill>
              <a:srgbClr val="FF8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030590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4" grpId="0"/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 descr="Sponsor — UIC Summer Institute on Sustainability and Energy"/>
          <p:cNvPicPr>
            <a:picLocks noChangeAspect="1" noChangeArrowheads="1"/>
          </p:cNvPicPr>
          <p:nvPr/>
        </p:nvPicPr>
        <p:blipFill rotWithShape="1"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533" r="16995" b="-1"/>
          <a:stretch/>
        </p:blipFill>
        <p:spPr bwMode="auto">
          <a:xfrm>
            <a:off x="6103088" y="0"/>
            <a:ext cx="6088912" cy="58711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Slika 4"/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 flipV="1">
            <a:off x="2666193" y="-2659105"/>
            <a:ext cx="6873789" cy="12192000"/>
          </a:xfrm>
          <a:prstGeom prst="rect">
            <a:avLst/>
          </a:prstGeom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222" y="3318560"/>
            <a:ext cx="2736906" cy="27031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Orange Circle Logo - Free image on Pixabay"/>
          <p:cNvPicPr>
            <a:picLocks noChangeAspect="1" noChangeArrowheads="1"/>
          </p:cNvPicPr>
          <p:nvPr/>
        </p:nvPicPr>
        <p:blipFill>
          <a:blip r:embed="rId6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3918" y="4444039"/>
            <a:ext cx="750775" cy="7415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kstniOkvir 12"/>
          <p:cNvSpPr txBox="1"/>
          <p:nvPr/>
        </p:nvSpPr>
        <p:spPr>
          <a:xfrm>
            <a:off x="8278019" y="3313393"/>
            <a:ext cx="291332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1600" dirty="0"/>
              <a:t>udžbenik hrvatskoga jezika u osmome razredu osnovne škole</a:t>
            </a:r>
          </a:p>
        </p:txBody>
      </p:sp>
      <p:pic>
        <p:nvPicPr>
          <p:cNvPr id="14" name="Picture 8" descr="e-sfera.hr ‐ platforma udžbenika Školske knjige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234" b="28909"/>
          <a:stretch/>
        </p:blipFill>
        <p:spPr bwMode="auto">
          <a:xfrm>
            <a:off x="8569119" y="5568994"/>
            <a:ext cx="2489706" cy="5318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Slika 14"/>
          <p:cNvPicPr>
            <a:picLocks noChangeAspect="1"/>
          </p:cNvPicPr>
          <p:nvPr/>
        </p:nvPicPr>
        <p:blipFill>
          <a:blip r:embed="rId8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18124" y="2587714"/>
            <a:ext cx="2088115" cy="788954"/>
          </a:xfrm>
          <a:prstGeom prst="rect">
            <a:avLst/>
          </a:prstGeom>
        </p:spPr>
      </p:pic>
      <p:pic>
        <p:nvPicPr>
          <p:cNvPr id="1026" name="Picture 2" descr="Cuadrilla Images, Stock Photos &amp; Vectors | Shutterstock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5953" y="835842"/>
            <a:ext cx="4764604" cy="34207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Orange Circle Logo - Free image on Pixabay"/>
          <p:cNvPicPr>
            <a:picLocks noChangeAspect="1" noChangeArrowheads="1"/>
          </p:cNvPicPr>
          <p:nvPr/>
        </p:nvPicPr>
        <p:blipFill>
          <a:blip r:embed="rId10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980131">
            <a:off x="2412738" y="645836"/>
            <a:ext cx="3606334" cy="3561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Slika 10"/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149"/>
          <a:stretch/>
        </p:blipFill>
        <p:spPr>
          <a:xfrm rot="21303405">
            <a:off x="1062769" y="3312842"/>
            <a:ext cx="1917440" cy="2671363"/>
          </a:xfrm>
          <a:prstGeom prst="rect">
            <a:avLst/>
          </a:prstGeom>
        </p:spPr>
      </p:pic>
      <p:pic>
        <p:nvPicPr>
          <p:cNvPr id="10" name="Picture 4" descr="Orange Circle Logo - Free image on Pixabay"/>
          <p:cNvPicPr>
            <a:picLocks noChangeAspect="1" noChangeArrowheads="1"/>
          </p:cNvPicPr>
          <p:nvPr/>
        </p:nvPicPr>
        <p:blipFill>
          <a:blip r:embed="rId12" cstate="print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4502" y="3898168"/>
            <a:ext cx="1105121" cy="10914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kstniOkvir 15"/>
          <p:cNvSpPr txBox="1"/>
          <p:nvPr/>
        </p:nvSpPr>
        <p:spPr>
          <a:xfrm>
            <a:off x="8324461" y="1024545"/>
            <a:ext cx="27343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3600" dirty="0">
                <a:solidFill>
                  <a:schemeClr val="accent6">
                    <a:lumMod val="50000"/>
                  </a:schemeClr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Rečenica</a:t>
            </a:r>
          </a:p>
        </p:txBody>
      </p:sp>
    </p:spTree>
    <p:extLst>
      <p:ext uri="{BB962C8B-B14F-4D97-AF65-F5344CB8AC3E}">
        <p14:creationId xmlns:p14="http://schemas.microsoft.com/office/powerpoint/2010/main" val="296137983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68"/>
          <a:stretch/>
        </p:blipFill>
        <p:spPr>
          <a:xfrm rot="16200000">
            <a:off x="5501714" y="167712"/>
            <a:ext cx="1188575" cy="1219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Slika 5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4" t="54643" r="73268"/>
          <a:stretch/>
        </p:blipFill>
        <p:spPr>
          <a:xfrm rot="5400000">
            <a:off x="2626958" y="-2626180"/>
            <a:ext cx="1035698" cy="6288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93724">
            <a:off x="7501437" y="1444239"/>
            <a:ext cx="4242930" cy="4190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1813" y="5317180"/>
            <a:ext cx="1864561" cy="704488"/>
          </a:xfrm>
          <a:prstGeom prst="rect">
            <a:avLst/>
          </a:prstGeom>
        </p:spPr>
      </p:pic>
      <p:sp>
        <p:nvSpPr>
          <p:cNvPr id="8" name="TekstniOkvir 1">
            <a:extLst>
              <a:ext uri="{FF2B5EF4-FFF2-40B4-BE49-F238E27FC236}">
                <a16:creationId xmlns:a16="http://schemas.microsoft.com/office/drawing/2014/main" id="{2A7E2F6E-0D5F-2F4E-870D-621BA9FC31F2}"/>
              </a:ext>
            </a:extLst>
          </p:cNvPr>
          <p:cNvSpPr txBox="1"/>
          <p:nvPr/>
        </p:nvSpPr>
        <p:spPr>
          <a:xfrm>
            <a:off x="7724654" y="1496483"/>
            <a:ext cx="3796496" cy="584775"/>
          </a:xfrm>
          <a:prstGeom prst="rect">
            <a:avLst/>
          </a:prstGeom>
          <a:solidFill>
            <a:srgbClr val="069C4B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hr-HR" sz="3200" dirty="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</a:rPr>
              <a:t>TOČNO PIŠI I GOVORI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541F85E-2E50-234B-B79B-DACD602CA9C6}"/>
              </a:ext>
            </a:extLst>
          </p:cNvPr>
          <p:cNvSpPr/>
          <p:nvPr/>
        </p:nvSpPr>
        <p:spPr>
          <a:xfrm>
            <a:off x="573264" y="1496483"/>
            <a:ext cx="6096000" cy="3108543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Dječak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Josip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čita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zanimljivu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knjigu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,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uzdiše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nad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sudbinom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likova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pa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briše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suze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gleda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kroz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prozor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, a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vani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pada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kiša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koja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je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smočila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ulice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što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su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sada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puste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jer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su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se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ljudi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zavukli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u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toplinu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svoga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doma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gdje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se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osjećaju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najsigurnije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dok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je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vrijeme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večere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…</a:t>
            </a:r>
            <a:endParaRPr lang="en-US" sz="2800" dirty="0">
              <a:solidFill>
                <a:srgbClr val="000000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3A59C35-747E-FD46-BA67-87F891436CFA}"/>
              </a:ext>
            </a:extLst>
          </p:cNvPr>
          <p:cNvSpPr txBox="1"/>
          <p:nvPr/>
        </p:nvSpPr>
        <p:spPr>
          <a:xfrm>
            <a:off x="2598316" y="440024"/>
            <a:ext cx="628805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/>
              <a:t>Koliko je surečenica u ovoj složenoj rečenici? Je li rečenica razumljiva?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5D79CFF-0B18-C149-BC1C-61F99DFF35C1}"/>
              </a:ext>
            </a:extLst>
          </p:cNvPr>
          <p:cNvSpPr/>
          <p:nvPr/>
        </p:nvSpPr>
        <p:spPr>
          <a:xfrm>
            <a:off x="1219486" y="5021613"/>
            <a:ext cx="6095999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600" dirty="0" err="1">
                <a:solidFill>
                  <a:srgbClr val="FF8600"/>
                </a:solidFill>
                <a:latin typeface="Calibri" panose="020F0502020204030204" pitchFamily="34" charset="0"/>
              </a:rPr>
              <a:t>Rečenica</a:t>
            </a:r>
            <a:r>
              <a:rPr lang="en-US" sz="26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600" dirty="0" err="1">
                <a:solidFill>
                  <a:srgbClr val="000000"/>
                </a:solidFill>
                <a:latin typeface="Calibri" panose="020F0502020204030204" pitchFamily="34" charset="0"/>
              </a:rPr>
              <a:t>treba</a:t>
            </a:r>
            <a:r>
              <a:rPr lang="en-US" sz="26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600" dirty="0" err="1">
                <a:solidFill>
                  <a:srgbClr val="000000"/>
                </a:solidFill>
                <a:latin typeface="Calibri" panose="020F0502020204030204" pitchFamily="34" charset="0"/>
              </a:rPr>
              <a:t>biti</a:t>
            </a:r>
            <a:r>
              <a:rPr lang="en-US" sz="26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600" dirty="0" err="1">
                <a:solidFill>
                  <a:srgbClr val="FF8600"/>
                </a:solidFill>
                <a:latin typeface="Calibri" panose="020F0502020204030204" pitchFamily="34" charset="0"/>
              </a:rPr>
              <a:t>jasna</a:t>
            </a:r>
            <a:r>
              <a:rPr lang="en-US" sz="2600" dirty="0">
                <a:solidFill>
                  <a:srgbClr val="000000"/>
                </a:solidFill>
                <a:latin typeface="Calibri" panose="020F0502020204030204" pitchFamily="34" charset="0"/>
              </a:rPr>
              <a:t>, </a:t>
            </a:r>
            <a:r>
              <a:rPr lang="en-US" sz="2600" dirty="0" err="1">
                <a:solidFill>
                  <a:srgbClr val="FF8600"/>
                </a:solidFill>
                <a:latin typeface="Calibri" panose="020F0502020204030204" pitchFamily="34" charset="0"/>
              </a:rPr>
              <a:t>svrhovita</a:t>
            </a:r>
            <a:r>
              <a:rPr lang="en-US" sz="26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600" dirty="0" err="1">
                <a:solidFill>
                  <a:srgbClr val="000000"/>
                </a:solidFill>
                <a:latin typeface="Calibri" panose="020F0502020204030204" pitchFamily="34" charset="0"/>
              </a:rPr>
              <a:t>i</a:t>
            </a:r>
            <a:r>
              <a:rPr lang="en-US" sz="26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600" dirty="0" err="1">
                <a:solidFill>
                  <a:srgbClr val="FF8600"/>
                </a:solidFill>
                <a:latin typeface="Calibri" panose="020F0502020204030204" pitchFamily="34" charset="0"/>
              </a:rPr>
              <a:t>točno</a:t>
            </a:r>
            <a:r>
              <a:rPr lang="en-US" sz="26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600" dirty="0" err="1">
                <a:solidFill>
                  <a:srgbClr val="000000"/>
                </a:solidFill>
                <a:latin typeface="Calibri" panose="020F0502020204030204" pitchFamily="34" charset="0"/>
              </a:rPr>
              <a:t>oblikovana</a:t>
            </a:r>
            <a:r>
              <a:rPr lang="en-US" sz="2600" dirty="0">
                <a:solidFill>
                  <a:srgbClr val="000000"/>
                </a:solidFill>
                <a:latin typeface="Calibri" panose="020F0502020204030204" pitchFamily="34" charset="0"/>
              </a:rPr>
              <a:t>. </a:t>
            </a:r>
            <a:endParaRPr lang="en-HR" sz="2600" dirty="0"/>
          </a:p>
        </p:txBody>
      </p:sp>
      <p:pic>
        <p:nvPicPr>
          <p:cNvPr id="11" name="Graphic 10" descr="Arrow: Slight curve with solid fill">
            <a:extLst>
              <a:ext uri="{FF2B5EF4-FFF2-40B4-BE49-F238E27FC236}">
                <a16:creationId xmlns:a16="http://schemas.microsoft.com/office/drawing/2014/main" id="{8C1AA0C8-A98F-4D4D-B31E-6040AD98434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2011713">
            <a:off x="2774778" y="4175489"/>
            <a:ext cx="914400" cy="9144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EB301986-B845-6741-8FAF-FE25493B27F0}"/>
              </a:ext>
            </a:extLst>
          </p:cNvPr>
          <p:cNvSpPr txBox="1"/>
          <p:nvPr/>
        </p:nvSpPr>
        <p:spPr>
          <a:xfrm>
            <a:off x="8534970" y="3050754"/>
            <a:ext cx="243754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HR" sz="2800" b="1" dirty="0">
                <a:solidFill>
                  <a:srgbClr val="069C4B"/>
                </a:solidFill>
              </a:rPr>
              <a:t>OBLIKOVANJE REČENICA</a:t>
            </a:r>
          </a:p>
        </p:txBody>
      </p:sp>
    </p:spTree>
    <p:extLst>
      <p:ext uri="{BB962C8B-B14F-4D97-AF65-F5344CB8AC3E}">
        <p14:creationId xmlns:p14="http://schemas.microsoft.com/office/powerpoint/2010/main" val="26221146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3" grpId="1"/>
      <p:bldP spid="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68"/>
          <a:stretch/>
        </p:blipFill>
        <p:spPr>
          <a:xfrm rot="16200000">
            <a:off x="5501714" y="167712"/>
            <a:ext cx="1188575" cy="1219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Slika 5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4" t="54643" r="73268"/>
          <a:stretch/>
        </p:blipFill>
        <p:spPr>
          <a:xfrm rot="5400000">
            <a:off x="2626958" y="-2626180"/>
            <a:ext cx="1035698" cy="6288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93724">
            <a:off x="8715644" y="1426029"/>
            <a:ext cx="3423613" cy="33813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47622" y="5216262"/>
            <a:ext cx="1864561" cy="704488"/>
          </a:xfrm>
          <a:prstGeom prst="rect">
            <a:avLst/>
          </a:prstGeom>
        </p:spPr>
      </p:pic>
      <p:sp>
        <p:nvSpPr>
          <p:cNvPr id="8" name="TekstniOkvir 1">
            <a:extLst>
              <a:ext uri="{FF2B5EF4-FFF2-40B4-BE49-F238E27FC236}">
                <a16:creationId xmlns:a16="http://schemas.microsoft.com/office/drawing/2014/main" id="{D9DEA48B-E4D8-964A-947E-16143522C4DA}"/>
              </a:ext>
            </a:extLst>
          </p:cNvPr>
          <p:cNvSpPr txBox="1"/>
          <p:nvPr/>
        </p:nvSpPr>
        <p:spPr>
          <a:xfrm>
            <a:off x="9111634" y="2614691"/>
            <a:ext cx="2634745" cy="584775"/>
          </a:xfrm>
          <a:prstGeom prst="rect">
            <a:avLst/>
          </a:prstGeom>
          <a:solidFill>
            <a:srgbClr val="069C4B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hr-HR" sz="3200" dirty="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</a:rPr>
              <a:t>UVJEŽBAVANJE</a:t>
            </a:r>
          </a:p>
        </p:txBody>
      </p:sp>
      <p:pic>
        <p:nvPicPr>
          <p:cNvPr id="3" name="Graphic 2" descr="Badge 1 with solid fill">
            <a:extLst>
              <a:ext uri="{FF2B5EF4-FFF2-40B4-BE49-F238E27FC236}">
                <a16:creationId xmlns:a16="http://schemas.microsoft.com/office/drawing/2014/main" id="{416F105B-0903-794B-8910-F2A1BFDC19D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1435" y="889467"/>
            <a:ext cx="762022" cy="762022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ED36914-1A90-CB41-8D13-838F9D31054A}"/>
              </a:ext>
            </a:extLst>
          </p:cNvPr>
          <p:cNvSpPr txBox="1"/>
          <p:nvPr/>
        </p:nvSpPr>
        <p:spPr>
          <a:xfrm>
            <a:off x="773457" y="798809"/>
            <a:ext cx="786361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/>
              <a:t>Kojim dopunama je proširena jednostavna rečenica?</a:t>
            </a:r>
          </a:p>
          <a:p>
            <a:endParaRPr lang="en-HR" sz="2800" dirty="0"/>
          </a:p>
          <a:p>
            <a:r>
              <a:rPr lang="hr-HR" sz="2800" dirty="0"/>
              <a:t>Stigla je naša draga prijateljica.</a:t>
            </a:r>
          </a:p>
          <a:p>
            <a:r>
              <a:rPr lang="en-HR" sz="2800" dirty="0"/>
              <a:t>______________________________________</a:t>
            </a:r>
          </a:p>
        </p:txBody>
      </p:sp>
      <p:pic>
        <p:nvPicPr>
          <p:cNvPr id="12" name="Graphic 11" descr="Badge with solid fill">
            <a:extLst>
              <a:ext uri="{FF2B5EF4-FFF2-40B4-BE49-F238E27FC236}">
                <a16:creationId xmlns:a16="http://schemas.microsoft.com/office/drawing/2014/main" id="{799F5123-0216-4445-B787-36A82892911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83479" y="2890606"/>
            <a:ext cx="762022" cy="762022"/>
          </a:xfrm>
          <a:prstGeom prst="rect">
            <a:avLst/>
          </a:prstGeom>
        </p:spPr>
      </p:pic>
      <p:pic>
        <p:nvPicPr>
          <p:cNvPr id="14" name="Graphic 13" descr="Badge 3 with solid fill">
            <a:extLst>
              <a:ext uri="{FF2B5EF4-FFF2-40B4-BE49-F238E27FC236}">
                <a16:creationId xmlns:a16="http://schemas.microsoft.com/office/drawing/2014/main" id="{B904B6ED-955F-CF4E-BA2D-A81EAA7945ED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149478" y="4645688"/>
            <a:ext cx="762022" cy="762022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87820CF5-B459-A641-BFFD-24C0E63F8AD8}"/>
              </a:ext>
            </a:extLst>
          </p:cNvPr>
          <p:cNvSpPr txBox="1"/>
          <p:nvPr/>
        </p:nvSpPr>
        <p:spPr>
          <a:xfrm>
            <a:off x="845502" y="3116703"/>
            <a:ext cx="826613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/>
              <a:t>Udruži jednostavne rečenice u složenu povezivanjem.</a:t>
            </a:r>
          </a:p>
          <a:p>
            <a:r>
              <a:rPr lang="en-HR" sz="2800" dirty="0"/>
              <a:t>Sunce je zasjalo. Pojavila se duga</a:t>
            </a:r>
          </a:p>
          <a:p>
            <a:r>
              <a:rPr lang="en-HR" sz="2800" dirty="0"/>
              <a:t>___________________________________________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5AAE2B0-9058-EA49-81FF-334700B8F2C8}"/>
              </a:ext>
            </a:extLst>
          </p:cNvPr>
          <p:cNvSpPr txBox="1"/>
          <p:nvPr/>
        </p:nvSpPr>
        <p:spPr>
          <a:xfrm>
            <a:off x="950702" y="4746236"/>
            <a:ext cx="759692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/>
              <a:t>Napiši složenu rečenicu kojom ćeš izreći što ćeš sutra raditi. Upotrijebi sve načine sklapanja.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2163DAF-9B78-9D48-892C-0FAB69F5CC08}"/>
              </a:ext>
            </a:extLst>
          </p:cNvPr>
          <p:cNvSpPr txBox="1"/>
          <p:nvPr/>
        </p:nvSpPr>
        <p:spPr>
          <a:xfrm>
            <a:off x="2482924" y="2002609"/>
            <a:ext cx="444467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>
                <a:solidFill>
                  <a:srgbClr val="FF8600"/>
                </a:solidFill>
              </a:rPr>
              <a:t>- </a:t>
            </a:r>
            <a:r>
              <a:rPr lang="en-US" sz="2800" dirty="0">
                <a:solidFill>
                  <a:srgbClr val="FF8600"/>
                </a:solidFill>
              </a:rPr>
              <a:t>i</a:t>
            </a:r>
            <a:r>
              <a:rPr lang="en-HR" sz="2800" dirty="0">
                <a:solidFill>
                  <a:srgbClr val="FF8600"/>
                </a:solidFill>
              </a:rPr>
              <a:t>menske dopune - atributi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0A34653-DBAB-AB4C-AB4F-B23D591BAE50}"/>
              </a:ext>
            </a:extLst>
          </p:cNvPr>
          <p:cNvSpPr txBox="1"/>
          <p:nvPr/>
        </p:nvSpPr>
        <p:spPr>
          <a:xfrm>
            <a:off x="2080506" y="3874550"/>
            <a:ext cx="54053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>
                <a:solidFill>
                  <a:srgbClr val="FF8600"/>
                </a:solidFill>
              </a:rPr>
              <a:t>Sunce je zasjalo i pojavila se duga.</a:t>
            </a:r>
          </a:p>
        </p:txBody>
      </p:sp>
    </p:spTree>
    <p:extLst>
      <p:ext uri="{BB962C8B-B14F-4D97-AF65-F5344CB8AC3E}">
        <p14:creationId xmlns:p14="http://schemas.microsoft.com/office/powerpoint/2010/main" val="1379680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Slika 9"/>
          <p:cNvPicPr>
            <a:picLocks noChangeAspect="1"/>
          </p:cNvPicPr>
          <p:nvPr/>
        </p:nvPicPr>
        <p:blipFill>
          <a:blip r:embed="rId2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6555" y="5436646"/>
            <a:ext cx="1864561" cy="704488"/>
          </a:xfrm>
          <a:prstGeom prst="rect">
            <a:avLst/>
          </a:prstGeom>
        </p:spPr>
      </p:pic>
      <p:pic>
        <p:nvPicPr>
          <p:cNvPr id="3" name="Picture 2" descr="Diagram&#10;&#10;Description automatically generated">
            <a:hlinkClick r:id="rId3" action="ppaction://hlinksldjump"/>
            <a:extLst>
              <a:ext uri="{FF2B5EF4-FFF2-40B4-BE49-F238E27FC236}">
                <a16:creationId xmlns:a16="http://schemas.microsoft.com/office/drawing/2014/main" id="{2DEE9738-1F4D-5D49-85A5-EEFC1D6A134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39151"/>
            <a:ext cx="12191221" cy="66188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397947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68"/>
          <a:stretch/>
        </p:blipFill>
        <p:spPr>
          <a:xfrm rot="16200000">
            <a:off x="5501714" y="167712"/>
            <a:ext cx="1188575" cy="1219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Slika 5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4" t="54643" r="73268"/>
          <a:stretch/>
        </p:blipFill>
        <p:spPr>
          <a:xfrm rot="5400000">
            <a:off x="2626958" y="-2626180"/>
            <a:ext cx="1035698" cy="6288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93724">
            <a:off x="7022368" y="1223655"/>
            <a:ext cx="3739995" cy="3693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6555" y="5436646"/>
            <a:ext cx="1864561" cy="704488"/>
          </a:xfrm>
          <a:prstGeom prst="rect">
            <a:avLst/>
          </a:prstGeom>
        </p:spPr>
      </p:pic>
      <p:pic>
        <p:nvPicPr>
          <p:cNvPr id="8" name="Google Shape;299;p24">
            <a:hlinkClick r:id="rId5"/>
            <a:extLst>
              <a:ext uri="{FF2B5EF4-FFF2-40B4-BE49-F238E27FC236}">
                <a16:creationId xmlns:a16="http://schemas.microsoft.com/office/drawing/2014/main" id="{55E966A6-59EB-634D-A08B-DA6BC33DB7A3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 t="24066" r="27775" b="26702"/>
          <a:stretch/>
        </p:blipFill>
        <p:spPr>
          <a:xfrm>
            <a:off x="7623293" y="2560050"/>
            <a:ext cx="2631877" cy="1073606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ekstniOkvir 1">
            <a:extLst>
              <a:ext uri="{FF2B5EF4-FFF2-40B4-BE49-F238E27FC236}">
                <a16:creationId xmlns:a16="http://schemas.microsoft.com/office/drawing/2014/main" id="{B4513833-C872-D94A-A9E3-25DD112A2A55}"/>
              </a:ext>
            </a:extLst>
          </p:cNvPr>
          <p:cNvSpPr txBox="1"/>
          <p:nvPr/>
        </p:nvSpPr>
        <p:spPr>
          <a:xfrm>
            <a:off x="8063785" y="1858886"/>
            <a:ext cx="1750892" cy="584775"/>
          </a:xfrm>
          <a:prstGeom prst="rect">
            <a:avLst/>
          </a:prstGeom>
          <a:solidFill>
            <a:srgbClr val="069C4B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hr-HR" sz="3200" dirty="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</a:rPr>
              <a:t>PONOVI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C18495B-1861-EC48-A225-2323D30569DE}"/>
              </a:ext>
            </a:extLst>
          </p:cNvPr>
          <p:cNvSpPr txBox="1"/>
          <p:nvPr/>
        </p:nvSpPr>
        <p:spPr>
          <a:xfrm>
            <a:off x="1787416" y="1133981"/>
            <a:ext cx="138104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dirty="0"/>
              <a:t>Ponovi uz umnu mapu rečenične dijelove.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E161124-43C7-BE4E-B9EC-08C27E0A5119}"/>
              </a:ext>
            </a:extLst>
          </p:cNvPr>
          <p:cNvSpPr txBox="1"/>
          <p:nvPr/>
        </p:nvSpPr>
        <p:spPr>
          <a:xfrm>
            <a:off x="1803065" y="2544739"/>
            <a:ext cx="15998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dirty="0"/>
              <a:t>Poslušaj audiosažetak </a:t>
            </a:r>
            <a:r>
              <a:rPr lang="en-US" dirty="0"/>
              <a:t>i</a:t>
            </a:r>
            <a:r>
              <a:rPr lang="en-HR" dirty="0"/>
              <a:t> utvrdi gradivo uz igrice.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41EFA64-8CC0-1F41-A229-ECB98E1A50FE}"/>
              </a:ext>
            </a:extLst>
          </p:cNvPr>
          <p:cNvSpPr txBox="1"/>
          <p:nvPr/>
        </p:nvSpPr>
        <p:spPr>
          <a:xfrm>
            <a:off x="1868017" y="3918032"/>
            <a:ext cx="173171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dirty="0"/>
              <a:t>Ponovi sadržaje učenja s pomoću umne mape.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94F4C5B-EE00-9F4D-88B1-FE4E2E677E92}"/>
              </a:ext>
            </a:extLst>
          </p:cNvPr>
          <p:cNvSpPr txBox="1"/>
          <p:nvPr/>
        </p:nvSpPr>
        <p:spPr>
          <a:xfrm>
            <a:off x="5149114" y="1078428"/>
            <a:ext cx="18645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dirty="0"/>
              <a:t>Provjeri svoje znanje rješavajući zadatke u digitalnom alatu.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B908068-0C62-8E40-BCDB-0EC62A363F7E}"/>
              </a:ext>
            </a:extLst>
          </p:cNvPr>
          <p:cNvSpPr txBox="1"/>
          <p:nvPr/>
        </p:nvSpPr>
        <p:spPr>
          <a:xfrm>
            <a:off x="5149114" y="2581174"/>
            <a:ext cx="173171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dirty="0"/>
              <a:t>Vrednuj svoje znanje Wizer.me izlaznom karticom.</a:t>
            </a:r>
          </a:p>
        </p:txBody>
      </p:sp>
      <p:pic>
        <p:nvPicPr>
          <p:cNvPr id="19" name="Picture 18" descr="Graphical user interface, application, icon&#10;&#10;Description automatically generated">
            <a:extLst>
              <a:ext uri="{FF2B5EF4-FFF2-40B4-BE49-F238E27FC236}">
                <a16:creationId xmlns:a16="http://schemas.microsoft.com/office/drawing/2014/main" id="{B8AC566D-47CD-0945-AE39-D96DAC08E72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3739" y="2576007"/>
            <a:ext cx="930436" cy="1200334"/>
          </a:xfrm>
          <a:prstGeom prst="rect">
            <a:avLst/>
          </a:prstGeom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21" name="Picture 20" descr="Icon&#10;&#10;Description automatically generated">
            <a:extLst>
              <a:ext uri="{FF2B5EF4-FFF2-40B4-BE49-F238E27FC236}">
                <a16:creationId xmlns:a16="http://schemas.microsoft.com/office/drawing/2014/main" id="{BA83B05E-4026-754F-9A0B-9DA2E0D6F2D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2400" y="1133977"/>
            <a:ext cx="930436" cy="1200333"/>
          </a:xfrm>
          <a:prstGeom prst="rect">
            <a:avLst/>
          </a:prstGeom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23" name="Picture 22" descr="Icon&#10;&#10;Description automatically generated">
            <a:extLst>
              <a:ext uri="{FF2B5EF4-FFF2-40B4-BE49-F238E27FC236}">
                <a16:creationId xmlns:a16="http://schemas.microsoft.com/office/drawing/2014/main" id="{F7F78538-2CFF-BF49-9301-D0181ED1AB29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966" y="3941114"/>
            <a:ext cx="930435" cy="1200332"/>
          </a:xfrm>
          <a:prstGeom prst="rect">
            <a:avLst/>
          </a:prstGeom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25" name="Picture 24" descr="Icon&#10;&#10;Description automatically generated with low confidence">
            <a:extLst>
              <a:ext uri="{FF2B5EF4-FFF2-40B4-BE49-F238E27FC236}">
                <a16:creationId xmlns:a16="http://schemas.microsoft.com/office/drawing/2014/main" id="{EA299C06-9037-644D-B871-A5B194E36BF8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546" y="2581174"/>
            <a:ext cx="930434" cy="1200330"/>
          </a:xfrm>
          <a:prstGeom prst="rect">
            <a:avLst/>
          </a:prstGeom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27" name="Picture 26" descr="Graphical user interface, application, icon&#10;&#10;Description automatically generated">
            <a:extLst>
              <a:ext uri="{FF2B5EF4-FFF2-40B4-BE49-F238E27FC236}">
                <a16:creationId xmlns:a16="http://schemas.microsoft.com/office/drawing/2014/main" id="{F7BE960C-DA8D-B048-885F-87C622BD0F14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547" y="1155186"/>
            <a:ext cx="930433" cy="1200330"/>
          </a:xfrm>
          <a:prstGeom prst="rect">
            <a:avLst/>
          </a:prstGeom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  <p:extLst>
      <p:ext uri="{BB962C8B-B14F-4D97-AF65-F5344CB8AC3E}">
        <p14:creationId xmlns:p14="http://schemas.microsoft.com/office/powerpoint/2010/main" val="37562678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68"/>
          <a:stretch/>
        </p:blipFill>
        <p:spPr>
          <a:xfrm rot="16200000">
            <a:off x="5501714" y="167712"/>
            <a:ext cx="1188575" cy="1219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Slika 5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4" t="54643" r="73268"/>
          <a:stretch/>
        </p:blipFill>
        <p:spPr>
          <a:xfrm rot="5400000">
            <a:off x="2646207" y="-2626180"/>
            <a:ext cx="1035698" cy="6288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93724">
            <a:off x="6831629" y="1287051"/>
            <a:ext cx="4055317" cy="4005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3920" y="5317180"/>
            <a:ext cx="1864561" cy="704488"/>
          </a:xfrm>
          <a:prstGeom prst="rect">
            <a:avLst/>
          </a:prstGeom>
        </p:spPr>
      </p:pic>
      <p:sp>
        <p:nvSpPr>
          <p:cNvPr id="9" name="TekstniOkvir 1">
            <a:extLst>
              <a:ext uri="{FF2B5EF4-FFF2-40B4-BE49-F238E27FC236}">
                <a16:creationId xmlns:a16="http://schemas.microsoft.com/office/drawing/2014/main" id="{58B5B528-7EC9-D347-9C3A-C92F416B13F6}"/>
              </a:ext>
            </a:extLst>
          </p:cNvPr>
          <p:cNvSpPr txBox="1"/>
          <p:nvPr/>
        </p:nvSpPr>
        <p:spPr>
          <a:xfrm>
            <a:off x="8016919" y="1964549"/>
            <a:ext cx="1750892" cy="584775"/>
          </a:xfrm>
          <a:prstGeom prst="rect">
            <a:avLst/>
          </a:prstGeom>
          <a:solidFill>
            <a:srgbClr val="069C4B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hr-HR" sz="3200" dirty="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</a:rPr>
              <a:t>POVEŽI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0EDF29F-C5F8-8343-B94A-2E523C989D1E}"/>
              </a:ext>
            </a:extLst>
          </p:cNvPr>
          <p:cNvSpPr txBox="1"/>
          <p:nvPr/>
        </p:nvSpPr>
        <p:spPr>
          <a:xfrm>
            <a:off x="7248985" y="2549324"/>
            <a:ext cx="3286759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HR" sz="2800" dirty="0"/>
              <a:t>Što iskazuješ rečenicama? Koje rečenične članove si učio/učila u 7. razredu? </a:t>
            </a:r>
          </a:p>
        </p:txBody>
      </p:sp>
      <p:pic>
        <p:nvPicPr>
          <p:cNvPr id="8" name="Picture 7" descr="Timeline&#10;&#10;Description automatically generated">
            <a:extLst>
              <a:ext uri="{FF2B5EF4-FFF2-40B4-BE49-F238E27FC236}">
                <a16:creationId xmlns:a16="http://schemas.microsoft.com/office/drawing/2014/main" id="{D7A5ED85-6C55-7848-B2F8-9F7D6656A70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996272">
            <a:off x="1819511" y="484562"/>
            <a:ext cx="4112907" cy="58223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50954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68"/>
          <a:stretch/>
        </p:blipFill>
        <p:spPr>
          <a:xfrm rot="16200000">
            <a:off x="5501714" y="167712"/>
            <a:ext cx="1188575" cy="1219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Slika 5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4" t="54643" r="73268"/>
          <a:stretch/>
        </p:blipFill>
        <p:spPr>
          <a:xfrm rot="5400000">
            <a:off x="2626958" y="-2626180"/>
            <a:ext cx="1035698" cy="6288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93724">
            <a:off x="7408157" y="1222087"/>
            <a:ext cx="3739995" cy="3693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6170" y="5177271"/>
            <a:ext cx="1864561" cy="704488"/>
          </a:xfrm>
          <a:prstGeom prst="rect">
            <a:avLst/>
          </a:prstGeom>
        </p:spPr>
      </p:pic>
      <p:sp>
        <p:nvSpPr>
          <p:cNvPr id="8" name="TekstniOkvir 1">
            <a:extLst>
              <a:ext uri="{FF2B5EF4-FFF2-40B4-BE49-F238E27FC236}">
                <a16:creationId xmlns:a16="http://schemas.microsoft.com/office/drawing/2014/main" id="{3F51D632-0C3B-034C-9EDF-36E4DB0D22CB}"/>
              </a:ext>
            </a:extLst>
          </p:cNvPr>
          <p:cNvSpPr txBox="1"/>
          <p:nvPr/>
        </p:nvSpPr>
        <p:spPr>
          <a:xfrm>
            <a:off x="8188451" y="2531319"/>
            <a:ext cx="2356952" cy="584775"/>
          </a:xfrm>
          <a:prstGeom prst="rect">
            <a:avLst/>
          </a:prstGeom>
          <a:solidFill>
            <a:srgbClr val="069C4B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hr-HR" sz="3200" dirty="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</a:rPr>
              <a:t>PRIPREMI SE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CD03E9A-9676-4141-8148-A36D170027E5}"/>
              </a:ext>
            </a:extLst>
          </p:cNvPr>
          <p:cNvSpPr txBox="1"/>
          <p:nvPr/>
        </p:nvSpPr>
        <p:spPr>
          <a:xfrm>
            <a:off x="1030147" y="717630"/>
            <a:ext cx="638922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/>
              <a:t>Dječak se zove Josip. Napiši nekoliko rečenica kojima ćeš iskazati što Josip radi. Usporedi s rečenicama iz udžbenika.</a:t>
            </a:r>
          </a:p>
        </p:txBody>
      </p:sp>
      <p:pic>
        <p:nvPicPr>
          <p:cNvPr id="4" name="Picture 3" descr="A person reading a book&#10;&#10;Description automatically generated with medium confidence">
            <a:extLst>
              <a:ext uri="{FF2B5EF4-FFF2-40B4-BE49-F238E27FC236}">
                <a16:creationId xmlns:a16="http://schemas.microsoft.com/office/drawing/2014/main" id="{6F748508-93DD-7E43-ABD4-CB4A51F32A5A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37" b="2348"/>
          <a:stretch/>
        </p:blipFill>
        <p:spPr>
          <a:xfrm>
            <a:off x="2838255" y="2350113"/>
            <a:ext cx="2007437" cy="33812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03206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68"/>
          <a:stretch/>
        </p:blipFill>
        <p:spPr>
          <a:xfrm rot="16200000">
            <a:off x="5501714" y="167712"/>
            <a:ext cx="1188575" cy="1219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Slika 5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4" t="54643" r="73268"/>
          <a:stretch/>
        </p:blipFill>
        <p:spPr>
          <a:xfrm rot="5400000">
            <a:off x="2626958" y="-2626180"/>
            <a:ext cx="1035698" cy="6288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93724">
            <a:off x="7824138" y="1518336"/>
            <a:ext cx="4022025" cy="39723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0065" y="5436646"/>
            <a:ext cx="1864561" cy="704488"/>
          </a:xfrm>
          <a:prstGeom prst="rect">
            <a:avLst/>
          </a:prstGeom>
        </p:spPr>
      </p:pic>
      <p:sp>
        <p:nvSpPr>
          <p:cNvPr id="8" name="TekstniOkvir 1">
            <a:extLst>
              <a:ext uri="{FF2B5EF4-FFF2-40B4-BE49-F238E27FC236}">
                <a16:creationId xmlns:a16="http://schemas.microsoft.com/office/drawing/2014/main" id="{C4B03574-76C6-504C-8CC5-1B99273565CE}"/>
              </a:ext>
            </a:extLst>
          </p:cNvPr>
          <p:cNvSpPr txBox="1"/>
          <p:nvPr/>
        </p:nvSpPr>
        <p:spPr>
          <a:xfrm>
            <a:off x="9062901" y="1668535"/>
            <a:ext cx="1750892" cy="584775"/>
          </a:xfrm>
          <a:prstGeom prst="rect">
            <a:avLst/>
          </a:prstGeom>
          <a:solidFill>
            <a:srgbClr val="069C4B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hr-HR" sz="3200" dirty="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</a:rPr>
              <a:t>NAUČI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FB4B7B6-637D-B045-B263-3C0DACCE4381}"/>
              </a:ext>
            </a:extLst>
          </p:cNvPr>
          <p:cNvSpPr/>
          <p:nvPr/>
        </p:nvSpPr>
        <p:spPr>
          <a:xfrm>
            <a:off x="1817172" y="558644"/>
            <a:ext cx="7616141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Promotri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primjere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.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Što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je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rečenica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? Od Koliko se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riječi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može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sastojati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?</a:t>
            </a:r>
            <a:endParaRPr lang="en-HR" sz="2800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8E7A2E9-4306-4E4D-879F-9C0349CB6FF4}"/>
              </a:ext>
            </a:extLst>
          </p:cNvPr>
          <p:cNvSpPr/>
          <p:nvPr/>
        </p:nvSpPr>
        <p:spPr>
          <a:xfrm>
            <a:off x="541726" y="1904142"/>
            <a:ext cx="6288058" cy="26468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Čita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. </a:t>
            </a:r>
          </a:p>
          <a:p>
            <a:endParaRPr lang="en-US" sz="2800" dirty="0">
              <a:solidFill>
                <a:srgbClr val="000000"/>
              </a:solidFill>
            </a:endParaRPr>
          </a:p>
          <a:p>
            <a:endParaRPr lang="en-US" sz="2800" dirty="0">
              <a:solidFill>
                <a:srgbClr val="000000"/>
              </a:solidFill>
            </a:endParaRPr>
          </a:p>
          <a:p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Dječak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Josip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čita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zanimljivu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knjigu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u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sobi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. </a:t>
            </a:r>
            <a:endParaRPr lang="en-US" sz="2800" dirty="0">
              <a:solidFill>
                <a:srgbClr val="000000"/>
              </a:solidFill>
            </a:endParaRPr>
          </a:p>
          <a:p>
            <a:br>
              <a:rPr lang="en-US" dirty="0"/>
            </a:br>
            <a:br>
              <a:rPr lang="en-US" dirty="0"/>
            </a:br>
            <a:endParaRPr lang="en-HR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A5D23C8-23EB-3F48-B621-E51ECFCCC2BB}"/>
              </a:ext>
            </a:extLst>
          </p:cNvPr>
          <p:cNvSpPr/>
          <p:nvPr/>
        </p:nvSpPr>
        <p:spPr>
          <a:xfrm>
            <a:off x="3932231" y="1837658"/>
            <a:ext cx="174118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err="1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</a:rPr>
              <a:t>jedna</a:t>
            </a:r>
            <a:r>
              <a:rPr lang="en-US" sz="2800" b="1" dirty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en-US" sz="2800" b="1" dirty="0" err="1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</a:rPr>
              <a:t>riječ</a:t>
            </a:r>
            <a:endParaRPr lang="en-HR" sz="28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A7F9981-94EE-0744-82AC-D1CBFDC25CFC}"/>
              </a:ext>
            </a:extLst>
          </p:cNvPr>
          <p:cNvSpPr/>
          <p:nvPr/>
        </p:nvSpPr>
        <p:spPr>
          <a:xfrm>
            <a:off x="3932231" y="4027800"/>
            <a:ext cx="169033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err="1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</a:rPr>
              <a:t>skup</a:t>
            </a:r>
            <a:r>
              <a:rPr lang="en-US" sz="2800" b="1" dirty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en-US" sz="2800" b="1" dirty="0" err="1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</a:rPr>
              <a:t>riječi</a:t>
            </a:r>
            <a:endParaRPr lang="en-HR" sz="28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54FF650-53C0-EB43-879E-A24281096DDF}"/>
              </a:ext>
            </a:extLst>
          </p:cNvPr>
          <p:cNvSpPr/>
          <p:nvPr/>
        </p:nvSpPr>
        <p:spPr>
          <a:xfrm>
            <a:off x="8220938" y="3260977"/>
            <a:ext cx="30480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</a:rPr>
              <a:t> -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riječ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ili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skup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riječi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kojim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se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izriče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obavijest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.</a:t>
            </a:r>
            <a:r>
              <a:rPr lang="en-US" sz="2800" b="1" dirty="0">
                <a:solidFill>
                  <a:srgbClr val="000000"/>
                </a:solidFill>
                <a:latin typeface="Calibri" panose="020F0502020204030204" pitchFamily="34" charset="0"/>
              </a:rPr>
              <a:t> </a:t>
            </a:r>
            <a:endParaRPr lang="en-US" sz="2800" dirty="0">
              <a:solidFill>
                <a:srgbClr val="000000"/>
              </a:solidFill>
            </a:endParaRPr>
          </a:p>
        </p:txBody>
      </p:sp>
      <p:pic>
        <p:nvPicPr>
          <p:cNvPr id="13" name="Picture 12" descr="A person reading a book&#10;&#10;Description automatically generated with medium confidence">
            <a:extLst>
              <a:ext uri="{FF2B5EF4-FFF2-40B4-BE49-F238E27FC236}">
                <a16:creationId xmlns:a16="http://schemas.microsoft.com/office/drawing/2014/main" id="{790F1EFB-DBA3-0740-B9F7-AC7E734F49E3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37" b="2348"/>
          <a:stretch/>
        </p:blipFill>
        <p:spPr>
          <a:xfrm>
            <a:off x="747234" y="3855765"/>
            <a:ext cx="1147677" cy="1933125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61C20A67-B12D-B04B-9140-F01F8197F8A9}"/>
              </a:ext>
            </a:extLst>
          </p:cNvPr>
          <p:cNvSpPr/>
          <p:nvPr/>
        </p:nvSpPr>
        <p:spPr>
          <a:xfrm>
            <a:off x="9106452" y="2523712"/>
            <a:ext cx="166378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</a:rPr>
              <a:t>REČENICA</a:t>
            </a:r>
            <a:endParaRPr lang="en-HR" sz="2800" dirty="0"/>
          </a:p>
        </p:txBody>
      </p:sp>
    </p:spTree>
    <p:extLst>
      <p:ext uri="{BB962C8B-B14F-4D97-AF65-F5344CB8AC3E}">
        <p14:creationId xmlns:p14="http://schemas.microsoft.com/office/powerpoint/2010/main" val="28857848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/>
      <p:bldP spid="4" grpId="0"/>
      <p:bldP spid="9" grpId="0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68"/>
          <a:stretch/>
        </p:blipFill>
        <p:spPr>
          <a:xfrm rot="16200000">
            <a:off x="5501714" y="167712"/>
            <a:ext cx="1188575" cy="1219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Slika 5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4" t="54643" r="73268"/>
          <a:stretch/>
        </p:blipFill>
        <p:spPr>
          <a:xfrm rot="5400000">
            <a:off x="2626958" y="-2626180"/>
            <a:ext cx="1035698" cy="6288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93724">
            <a:off x="7657101" y="1343669"/>
            <a:ext cx="4336917" cy="4283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9941" y="5317180"/>
            <a:ext cx="1864561" cy="704488"/>
          </a:xfrm>
          <a:prstGeom prst="rect">
            <a:avLst/>
          </a:prstGeom>
        </p:spPr>
      </p:pic>
      <p:sp>
        <p:nvSpPr>
          <p:cNvPr id="8" name="TekstniOkvir 1">
            <a:extLst>
              <a:ext uri="{FF2B5EF4-FFF2-40B4-BE49-F238E27FC236}">
                <a16:creationId xmlns:a16="http://schemas.microsoft.com/office/drawing/2014/main" id="{C4B03574-76C6-504C-8CC5-1B99273565CE}"/>
              </a:ext>
            </a:extLst>
          </p:cNvPr>
          <p:cNvSpPr txBox="1"/>
          <p:nvPr/>
        </p:nvSpPr>
        <p:spPr>
          <a:xfrm>
            <a:off x="9079404" y="1334802"/>
            <a:ext cx="1750892" cy="584775"/>
          </a:xfrm>
          <a:prstGeom prst="rect">
            <a:avLst/>
          </a:prstGeom>
          <a:solidFill>
            <a:srgbClr val="069C4B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hr-HR" sz="3200" dirty="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</a:rPr>
              <a:t>NAUČI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70E021A-06F7-E447-96F2-5163448DAC3B}"/>
              </a:ext>
            </a:extLst>
          </p:cNvPr>
          <p:cNvSpPr/>
          <p:nvPr/>
        </p:nvSpPr>
        <p:spPr>
          <a:xfrm>
            <a:off x="918467" y="729724"/>
            <a:ext cx="8094265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Promotri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primjere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. Na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temelju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čega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određujemo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vrstu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rečenice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prema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priopćajnoj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svrsi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?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Kako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ih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dijelimo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?</a:t>
            </a:r>
            <a:endParaRPr lang="en-HR" sz="2800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E51A84E-0596-8243-8C8D-CA710E8A7FD7}"/>
              </a:ext>
            </a:extLst>
          </p:cNvPr>
          <p:cNvSpPr/>
          <p:nvPr/>
        </p:nvSpPr>
        <p:spPr>
          <a:xfrm>
            <a:off x="455045" y="1937127"/>
            <a:ext cx="2297690" cy="35086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Josip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čita</a:t>
            </a:r>
            <a:r>
              <a:rPr lang="en-US" sz="2800" b="1" dirty="0">
                <a:solidFill>
                  <a:srgbClr val="FF8600"/>
                </a:solidFill>
                <a:latin typeface="Calibri" panose="020F0502020204030204" pitchFamily="34" charset="0"/>
              </a:rPr>
              <a:t>.</a:t>
            </a:r>
            <a:r>
              <a:rPr lang="en-US" sz="2800" dirty="0">
                <a:solidFill>
                  <a:srgbClr val="FF8600"/>
                </a:solidFill>
                <a:latin typeface="Calibri" panose="020F0502020204030204" pitchFamily="34" charset="0"/>
              </a:rPr>
              <a:t> </a:t>
            </a:r>
            <a:endParaRPr lang="en-US" sz="2800" dirty="0">
              <a:solidFill>
                <a:srgbClr val="FF8600"/>
              </a:solidFill>
            </a:endParaRPr>
          </a:p>
          <a:p>
            <a:pPr>
              <a:lnSpc>
                <a:spcPct val="150000"/>
              </a:lnSpc>
            </a:pP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Josip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čita</a:t>
            </a:r>
            <a:r>
              <a:rPr lang="en-US" sz="2800" b="1" dirty="0">
                <a:solidFill>
                  <a:srgbClr val="FF8600"/>
                </a:solidFill>
                <a:latin typeface="Calibri" panose="020F0502020204030204" pitchFamily="34" charset="0"/>
              </a:rPr>
              <a:t>?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endParaRPr lang="en-US" sz="2800" dirty="0">
              <a:solidFill>
                <a:srgbClr val="000000"/>
              </a:solidFill>
            </a:endParaRPr>
          </a:p>
          <a:p>
            <a:pPr>
              <a:lnSpc>
                <a:spcPct val="150000"/>
              </a:lnSpc>
            </a:pP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Čita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li Josip</a:t>
            </a:r>
            <a:r>
              <a:rPr lang="en-US" sz="2800" b="1" dirty="0">
                <a:solidFill>
                  <a:srgbClr val="FF8600"/>
                </a:solidFill>
                <a:latin typeface="Calibri" panose="020F0502020204030204" pitchFamily="34" charset="0"/>
              </a:rPr>
              <a:t>?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endParaRPr lang="en-US" sz="2800" dirty="0">
              <a:solidFill>
                <a:srgbClr val="000000"/>
              </a:solidFill>
            </a:endParaRPr>
          </a:p>
          <a:p>
            <a:pPr>
              <a:lnSpc>
                <a:spcPct val="150000"/>
              </a:lnSpc>
            </a:pP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Josip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čita</a:t>
            </a:r>
            <a:r>
              <a:rPr lang="en-US" sz="2800" b="1" dirty="0">
                <a:solidFill>
                  <a:srgbClr val="FF8600"/>
                </a:solidFill>
                <a:latin typeface="Calibri" panose="020F0502020204030204" pitchFamily="34" charset="0"/>
              </a:rPr>
              <a:t>! </a:t>
            </a:r>
            <a:endParaRPr lang="en-US" sz="2800" b="1" dirty="0">
              <a:solidFill>
                <a:srgbClr val="FF8600"/>
              </a:solidFill>
            </a:endParaRPr>
          </a:p>
          <a:p>
            <a:br>
              <a:rPr lang="en-US" dirty="0"/>
            </a:br>
            <a:br>
              <a:rPr lang="en-US" dirty="0"/>
            </a:br>
            <a:endParaRPr lang="en-HR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AE18D8A-8582-F24F-84B4-C442F9776080}"/>
              </a:ext>
            </a:extLst>
          </p:cNvPr>
          <p:cNvSpPr/>
          <p:nvPr/>
        </p:nvSpPr>
        <p:spPr>
          <a:xfrm>
            <a:off x="3318486" y="2033994"/>
            <a:ext cx="254589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err="1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</a:rPr>
              <a:t>izjavna</a:t>
            </a:r>
            <a:r>
              <a:rPr lang="en-US" sz="2800" b="1" dirty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en-US" sz="2800" b="1" dirty="0" err="1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</a:rPr>
              <a:t>rečenica</a:t>
            </a:r>
            <a:endParaRPr lang="en-HR" sz="28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FD2F263-3890-4A47-B6B7-111F4626842F}"/>
              </a:ext>
            </a:extLst>
          </p:cNvPr>
          <p:cNvSpPr/>
          <p:nvPr/>
        </p:nvSpPr>
        <p:spPr>
          <a:xfrm>
            <a:off x="3318486" y="4059046"/>
            <a:ext cx="271606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err="1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</a:rPr>
              <a:t>usklična</a:t>
            </a:r>
            <a:r>
              <a:rPr lang="en-US" sz="2800" b="1" dirty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en-US" sz="2800" b="1" dirty="0" err="1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</a:rPr>
              <a:t>rečenica</a:t>
            </a:r>
            <a:endParaRPr lang="en-HR" sz="28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52E2183-AF55-4A41-BC11-B1D451E47149}"/>
              </a:ext>
            </a:extLst>
          </p:cNvPr>
          <p:cNvSpPr/>
          <p:nvPr/>
        </p:nvSpPr>
        <p:spPr>
          <a:xfrm>
            <a:off x="3318486" y="3046520"/>
            <a:ext cx="247882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err="1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</a:rPr>
              <a:t>upitna</a:t>
            </a:r>
            <a:r>
              <a:rPr lang="en-US" sz="2800" b="1" dirty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en-US" sz="2800" b="1" dirty="0" err="1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</a:rPr>
              <a:t>rečenica</a:t>
            </a:r>
            <a:endParaRPr lang="en-HR" sz="28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F80AB110-D197-A841-9390-E8C5545DF61B}"/>
              </a:ext>
            </a:extLst>
          </p:cNvPr>
          <p:cNvSpPr/>
          <p:nvPr/>
        </p:nvSpPr>
        <p:spPr>
          <a:xfrm>
            <a:off x="8089542" y="3199365"/>
            <a:ext cx="347203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-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dijele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se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na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izjavne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,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upitne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usklične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. 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Mogu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biti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jesne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niječne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.</a:t>
            </a:r>
            <a:endParaRPr lang="en-US" sz="2800" dirty="0">
              <a:solidFill>
                <a:srgbClr val="000000"/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81911AE-B34D-FC41-83BE-25B0E4CDB32E}"/>
              </a:ext>
            </a:extLst>
          </p:cNvPr>
          <p:cNvSpPr/>
          <p:nvPr/>
        </p:nvSpPr>
        <p:spPr>
          <a:xfrm>
            <a:off x="8296212" y="2006831"/>
            <a:ext cx="305869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solidFill>
                  <a:srgbClr val="069C4B"/>
                </a:solidFill>
                <a:latin typeface="Calibri" panose="020F0502020204030204" pitchFamily="34" charset="0"/>
              </a:rPr>
              <a:t>REČENICE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b="1" dirty="0">
                <a:solidFill>
                  <a:srgbClr val="FF8600"/>
                </a:solidFill>
                <a:latin typeface="Calibri" panose="020F0502020204030204" pitchFamily="34" charset="0"/>
              </a:rPr>
              <a:t>PREMA PRIOPĆAJNOJ SVRSI </a:t>
            </a:r>
            <a:endParaRPr lang="en-HR" sz="2800" dirty="0"/>
          </a:p>
        </p:txBody>
      </p:sp>
    </p:spTree>
    <p:extLst>
      <p:ext uri="{BB962C8B-B14F-4D97-AF65-F5344CB8AC3E}">
        <p14:creationId xmlns:p14="http://schemas.microsoft.com/office/powerpoint/2010/main" val="21701476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000"/>
                            </p:stCondLst>
                            <p:childTnLst>
                              <p:par>
                                <p:cTn id="45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 uiExpand="1" build="p"/>
      <p:bldP spid="4" grpId="0"/>
      <p:bldP spid="11" grpId="0"/>
      <p:bldP spid="12" grpId="0"/>
      <p:bldP spid="13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Diagram&#10;&#10;Description automatically generated">
            <a:extLst>
              <a:ext uri="{FF2B5EF4-FFF2-40B4-BE49-F238E27FC236}">
                <a16:creationId xmlns:a16="http://schemas.microsoft.com/office/drawing/2014/main" id="{824F3FF8-5160-B149-A8D6-DDCBB80A4E9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657"/>
          <a:stretch/>
        </p:blipFill>
        <p:spPr>
          <a:xfrm>
            <a:off x="947524" y="1336790"/>
            <a:ext cx="8821344" cy="3048414"/>
          </a:xfrm>
          <a:prstGeom prst="rect">
            <a:avLst/>
          </a:prstGeom>
        </p:spPr>
      </p:pic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68"/>
          <a:stretch/>
        </p:blipFill>
        <p:spPr>
          <a:xfrm rot="16200000">
            <a:off x="5501714" y="167712"/>
            <a:ext cx="1188575" cy="1219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Slika 5"/>
          <p:cNvPicPr>
            <a:picLocks noChangeAspect="1"/>
          </p:cNvPicPr>
          <p:nvPr/>
        </p:nvPicPr>
        <p:blipFill rotWithShape="1"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4" t="54643" r="73268"/>
          <a:stretch/>
        </p:blipFill>
        <p:spPr>
          <a:xfrm rot="5400000">
            <a:off x="2626958" y="-2626180"/>
            <a:ext cx="1035698" cy="6288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93724">
            <a:off x="7993756" y="1528078"/>
            <a:ext cx="3739995" cy="3693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5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1957" y="5269358"/>
            <a:ext cx="1864561" cy="704488"/>
          </a:xfrm>
          <a:prstGeom prst="rect">
            <a:avLst/>
          </a:prstGeom>
        </p:spPr>
      </p:pic>
      <p:sp>
        <p:nvSpPr>
          <p:cNvPr id="8" name="TekstniOkvir 1">
            <a:extLst>
              <a:ext uri="{FF2B5EF4-FFF2-40B4-BE49-F238E27FC236}">
                <a16:creationId xmlns:a16="http://schemas.microsoft.com/office/drawing/2014/main" id="{C4B03574-76C6-504C-8CC5-1B99273565CE}"/>
              </a:ext>
            </a:extLst>
          </p:cNvPr>
          <p:cNvSpPr txBox="1"/>
          <p:nvPr/>
        </p:nvSpPr>
        <p:spPr>
          <a:xfrm>
            <a:off x="8988307" y="3060174"/>
            <a:ext cx="1750892" cy="584775"/>
          </a:xfrm>
          <a:prstGeom prst="rect">
            <a:avLst/>
          </a:prstGeom>
          <a:solidFill>
            <a:srgbClr val="069C4B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hr-HR" sz="3200" dirty="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</a:rPr>
              <a:t>PONOVI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D66B0BE-A376-0C40-BEA1-1F8622D2BBEA}"/>
              </a:ext>
            </a:extLst>
          </p:cNvPr>
          <p:cNvSpPr txBox="1"/>
          <p:nvPr/>
        </p:nvSpPr>
        <p:spPr>
          <a:xfrm>
            <a:off x="2650602" y="417660"/>
            <a:ext cx="658599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/>
              <a:t>Promotri grafički organizator </a:t>
            </a:r>
            <a:r>
              <a:rPr lang="en-US" sz="2800" dirty="0"/>
              <a:t>i</a:t>
            </a:r>
            <a:r>
              <a:rPr lang="en-HR" sz="2800" dirty="0"/>
              <a:t> sam/sama napiši primjere za svaku vrstu rečenice.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E0D50B4-E70B-1541-9683-33F64008B6F0}"/>
              </a:ext>
            </a:extLst>
          </p:cNvPr>
          <p:cNvSpPr/>
          <p:nvPr/>
        </p:nvSpPr>
        <p:spPr>
          <a:xfrm>
            <a:off x="613459" y="4720278"/>
            <a:ext cx="862313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Josip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čita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.                     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Čita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li Josip?          Josip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čita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!        </a:t>
            </a:r>
            <a:endParaRPr lang="en-US" sz="2800" dirty="0">
              <a:solidFill>
                <a:srgbClr val="000000"/>
              </a:solidFill>
            </a:endParaRPr>
          </a:p>
          <a:p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Josip </a:t>
            </a:r>
            <a:r>
              <a:rPr lang="en-US" sz="2800" dirty="0">
                <a:solidFill>
                  <a:srgbClr val="FF0000"/>
                </a:solidFill>
                <a:latin typeface="Calibri" panose="020F0502020204030204" pitchFamily="34" charset="0"/>
              </a:rPr>
              <a:t>ne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čita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.               </a:t>
            </a:r>
            <a:r>
              <a:rPr lang="en-US" sz="2800" dirty="0">
                <a:solidFill>
                  <a:srgbClr val="FF0000"/>
                </a:solidFill>
                <a:latin typeface="Calibri" panose="020F0502020204030204" pitchFamily="34" charset="0"/>
              </a:rPr>
              <a:t> Ne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čita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li Josip?     Josip </a:t>
            </a:r>
            <a:r>
              <a:rPr lang="en-US" sz="2800" dirty="0">
                <a:solidFill>
                  <a:srgbClr val="FF0000"/>
                </a:solidFill>
                <a:latin typeface="Calibri" panose="020F0502020204030204" pitchFamily="34" charset="0"/>
              </a:rPr>
              <a:t>ne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čita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!  </a:t>
            </a:r>
            <a:endParaRPr lang="en-HR" sz="2800" dirty="0"/>
          </a:p>
        </p:txBody>
      </p:sp>
    </p:spTree>
    <p:extLst>
      <p:ext uri="{BB962C8B-B14F-4D97-AF65-F5344CB8AC3E}">
        <p14:creationId xmlns:p14="http://schemas.microsoft.com/office/powerpoint/2010/main" val="19011423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iagram&#10;&#10;Description automatically generated">
            <a:extLst>
              <a:ext uri="{FF2B5EF4-FFF2-40B4-BE49-F238E27FC236}">
                <a16:creationId xmlns:a16="http://schemas.microsoft.com/office/drawing/2014/main" id="{EE3C77D2-D91B-D346-ABAE-6970846B3C7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98"/>
          <a:stretch/>
        </p:blipFill>
        <p:spPr>
          <a:xfrm>
            <a:off x="632278" y="2321088"/>
            <a:ext cx="7949014" cy="2574214"/>
          </a:xfrm>
          <a:prstGeom prst="rect">
            <a:avLst/>
          </a:prstGeom>
        </p:spPr>
      </p:pic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68"/>
          <a:stretch/>
        </p:blipFill>
        <p:spPr>
          <a:xfrm rot="16200000">
            <a:off x="5501714" y="167712"/>
            <a:ext cx="1188575" cy="1219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Slika 5"/>
          <p:cNvPicPr>
            <a:picLocks noChangeAspect="1"/>
          </p:cNvPicPr>
          <p:nvPr/>
        </p:nvPicPr>
        <p:blipFill rotWithShape="1"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4" t="54643" r="73268"/>
          <a:stretch/>
        </p:blipFill>
        <p:spPr>
          <a:xfrm rot="5400000">
            <a:off x="2631353" y="-2626179"/>
            <a:ext cx="1035698" cy="6288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93724">
            <a:off x="8164616" y="1322289"/>
            <a:ext cx="3739995" cy="3693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5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16239" y="5105213"/>
            <a:ext cx="1864561" cy="704488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F7FFD619-956B-3E44-B6AE-67C976F6CF73}"/>
              </a:ext>
            </a:extLst>
          </p:cNvPr>
          <p:cNvSpPr/>
          <p:nvPr/>
        </p:nvSpPr>
        <p:spPr>
          <a:xfrm>
            <a:off x="2778810" y="328502"/>
            <a:ext cx="7668665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Prisjeti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se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ponovi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izricanja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subjekta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.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Koje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su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vrste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rečenica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prema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subjektu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? </a:t>
            </a:r>
            <a:br>
              <a:rPr lang="en-US" dirty="0"/>
            </a:br>
            <a:endParaRPr lang="en-HR" dirty="0"/>
          </a:p>
        </p:txBody>
      </p:sp>
      <p:sp>
        <p:nvSpPr>
          <p:cNvPr id="11" name="TekstniOkvir 1">
            <a:extLst>
              <a:ext uri="{FF2B5EF4-FFF2-40B4-BE49-F238E27FC236}">
                <a16:creationId xmlns:a16="http://schemas.microsoft.com/office/drawing/2014/main" id="{582CA204-7D22-7A44-A1D3-468C8E9FEBD2}"/>
              </a:ext>
            </a:extLst>
          </p:cNvPr>
          <p:cNvSpPr txBox="1"/>
          <p:nvPr/>
        </p:nvSpPr>
        <p:spPr>
          <a:xfrm>
            <a:off x="9364412" y="1718177"/>
            <a:ext cx="1750892" cy="584775"/>
          </a:xfrm>
          <a:prstGeom prst="rect">
            <a:avLst/>
          </a:prstGeom>
          <a:solidFill>
            <a:srgbClr val="069C4B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hr-HR" sz="3200" dirty="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</a:rPr>
              <a:t>NAUČI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D5C7C45-76F6-464E-BE34-7CA210BA87AD}"/>
              </a:ext>
            </a:extLst>
          </p:cNvPr>
          <p:cNvSpPr txBox="1"/>
          <p:nvPr/>
        </p:nvSpPr>
        <p:spPr>
          <a:xfrm>
            <a:off x="8755610" y="2608981"/>
            <a:ext cx="255800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HR" sz="2800" b="1" dirty="0">
                <a:solidFill>
                  <a:srgbClr val="069C4B"/>
                </a:solidFill>
              </a:rPr>
              <a:t>REČENICE PREMA </a:t>
            </a:r>
            <a:r>
              <a:rPr lang="en-HR" sz="2800" b="1" dirty="0">
                <a:solidFill>
                  <a:srgbClr val="FF8600"/>
                </a:solidFill>
              </a:rPr>
              <a:t>SUBJEKTU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DB6479F-3420-9446-A7D4-07CC3BC1B60D}"/>
              </a:ext>
            </a:extLst>
          </p:cNvPr>
          <p:cNvSpPr/>
          <p:nvPr/>
        </p:nvSpPr>
        <p:spPr>
          <a:xfrm>
            <a:off x="1546962" y="1446049"/>
            <a:ext cx="655959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u="sng" dirty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</a:rPr>
              <a:t>Josip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čita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.                       </a:t>
            </a:r>
            <a:r>
              <a:rPr lang="en-US" sz="2800" u="sng" dirty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</a:rPr>
              <a:t>Josip </a:t>
            </a:r>
            <a:r>
              <a:rPr lang="en-US" sz="2800" u="sng" dirty="0" err="1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</a:rPr>
              <a:t>i</a:t>
            </a:r>
            <a:r>
              <a:rPr lang="en-US" sz="2800" u="sng" dirty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</a:rPr>
              <a:t> Tea</a:t>
            </a:r>
            <a:r>
              <a:rPr lang="en-US" sz="2800" dirty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čitaju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.   </a:t>
            </a:r>
            <a:endParaRPr lang="en-HR" sz="2800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39A5590-5B6A-794E-B517-27A5EA584AD9}"/>
              </a:ext>
            </a:extLst>
          </p:cNvPr>
          <p:cNvSpPr/>
          <p:nvPr/>
        </p:nvSpPr>
        <p:spPr>
          <a:xfrm>
            <a:off x="2520488" y="5228812"/>
            <a:ext cx="248221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Čita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. (</a:t>
            </a:r>
            <a:r>
              <a:rPr lang="en-US" sz="2800" dirty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</a:rPr>
              <a:t>on, Josip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) </a:t>
            </a:r>
            <a:endParaRPr lang="en-HR" sz="2800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E7BE1FD-8651-9548-9872-EF4DA76AC539}"/>
              </a:ext>
            </a:extLst>
          </p:cNvPr>
          <p:cNvSpPr/>
          <p:nvPr/>
        </p:nvSpPr>
        <p:spPr>
          <a:xfrm>
            <a:off x="6867778" y="5138791"/>
            <a:ext cx="1643142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Čita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se. </a:t>
            </a:r>
          </a:p>
          <a:p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(</a:t>
            </a:r>
            <a:r>
              <a:rPr lang="en-US" sz="2800" dirty="0" err="1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</a:rPr>
              <a:t>nema</a:t>
            </a:r>
            <a:r>
              <a:rPr lang="en-US" sz="2800" dirty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</a:rPr>
              <a:t>ga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)</a:t>
            </a:r>
            <a:endParaRPr lang="en-HR" sz="2800" dirty="0"/>
          </a:p>
        </p:txBody>
      </p:sp>
      <p:pic>
        <p:nvPicPr>
          <p:cNvPr id="14" name="Graphic 13" descr="Arrow: Counter-clockwise curve with solid fill">
            <a:extLst>
              <a:ext uri="{FF2B5EF4-FFF2-40B4-BE49-F238E27FC236}">
                <a16:creationId xmlns:a16="http://schemas.microsoft.com/office/drawing/2014/main" id="{6F6DFCA4-B4E8-CC47-A8D9-3C3FE97ADA2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5399634" y="1969269"/>
            <a:ext cx="696366" cy="696366"/>
          </a:xfrm>
          <a:prstGeom prst="rect">
            <a:avLst/>
          </a:prstGeom>
        </p:spPr>
      </p:pic>
      <p:pic>
        <p:nvPicPr>
          <p:cNvPr id="15" name="Graphic 14" descr="Arrow: Counter-clockwise curve with solid fill">
            <a:extLst>
              <a:ext uri="{FF2B5EF4-FFF2-40B4-BE49-F238E27FC236}">
                <a16:creationId xmlns:a16="http://schemas.microsoft.com/office/drawing/2014/main" id="{57F9533C-87BF-A846-A769-01933D326C5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971221" y="2008147"/>
            <a:ext cx="696366" cy="696366"/>
          </a:xfrm>
          <a:prstGeom prst="rect">
            <a:avLst/>
          </a:prstGeom>
        </p:spPr>
      </p:pic>
      <p:pic>
        <p:nvPicPr>
          <p:cNvPr id="17" name="Graphic 16" descr="Arrow: Slight curve with solid fill">
            <a:extLst>
              <a:ext uri="{FF2B5EF4-FFF2-40B4-BE49-F238E27FC236}">
                <a16:creationId xmlns:a16="http://schemas.microsoft.com/office/drawing/2014/main" id="{8CEB048B-8DAC-FB4B-A8F3-AFB69D3EBE3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 rot="2584523">
            <a:off x="3563533" y="4507111"/>
            <a:ext cx="781352" cy="781352"/>
          </a:xfrm>
          <a:prstGeom prst="rect">
            <a:avLst/>
          </a:prstGeom>
        </p:spPr>
      </p:pic>
      <p:pic>
        <p:nvPicPr>
          <p:cNvPr id="18" name="Graphic 17" descr="Arrow: Slight curve with solid fill">
            <a:extLst>
              <a:ext uri="{FF2B5EF4-FFF2-40B4-BE49-F238E27FC236}">
                <a16:creationId xmlns:a16="http://schemas.microsoft.com/office/drawing/2014/main" id="{BCFC0B84-2A30-4C4A-94EA-A9DE0591A88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 rot="2584523">
            <a:off x="7040407" y="4504624"/>
            <a:ext cx="781352" cy="781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05853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8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8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4" grpId="0"/>
      <p:bldP spid="9" grpId="0"/>
      <p:bldP spid="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A group of children holding signs&#10;&#10;Description automatically generated with medium confidence">
            <a:extLst>
              <a:ext uri="{FF2B5EF4-FFF2-40B4-BE49-F238E27FC236}">
                <a16:creationId xmlns:a16="http://schemas.microsoft.com/office/drawing/2014/main" id="{923C57AC-74EF-5947-9744-D3C8BC0B1D9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918"/>
          <a:stretch/>
        </p:blipFill>
        <p:spPr>
          <a:xfrm>
            <a:off x="207120" y="1535117"/>
            <a:ext cx="8191870" cy="3744344"/>
          </a:xfrm>
          <a:prstGeom prst="rect">
            <a:avLst/>
          </a:prstGeom>
        </p:spPr>
      </p:pic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68"/>
          <a:stretch/>
        </p:blipFill>
        <p:spPr>
          <a:xfrm rot="16200000">
            <a:off x="5501714" y="167712"/>
            <a:ext cx="1188575" cy="1219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Slika 5"/>
          <p:cNvPicPr>
            <a:picLocks noChangeAspect="1"/>
          </p:cNvPicPr>
          <p:nvPr/>
        </p:nvPicPr>
        <p:blipFill rotWithShape="1"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4" t="54643" r="73268"/>
          <a:stretch/>
        </p:blipFill>
        <p:spPr>
          <a:xfrm rot="5400000">
            <a:off x="2626958" y="-2626180"/>
            <a:ext cx="1035698" cy="6288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93724">
            <a:off x="7960126" y="1343121"/>
            <a:ext cx="3739995" cy="3693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5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0065" y="5436646"/>
            <a:ext cx="1864561" cy="704488"/>
          </a:xfrm>
          <a:prstGeom prst="rect">
            <a:avLst/>
          </a:prstGeom>
        </p:spPr>
      </p:pic>
      <p:sp>
        <p:nvSpPr>
          <p:cNvPr id="8" name="TekstniOkvir 1">
            <a:extLst>
              <a:ext uri="{FF2B5EF4-FFF2-40B4-BE49-F238E27FC236}">
                <a16:creationId xmlns:a16="http://schemas.microsoft.com/office/drawing/2014/main" id="{C4B03574-76C6-504C-8CC5-1B99273565CE}"/>
              </a:ext>
            </a:extLst>
          </p:cNvPr>
          <p:cNvSpPr txBox="1"/>
          <p:nvPr/>
        </p:nvSpPr>
        <p:spPr>
          <a:xfrm>
            <a:off x="8889668" y="1405782"/>
            <a:ext cx="1750892" cy="584775"/>
          </a:xfrm>
          <a:prstGeom prst="rect">
            <a:avLst/>
          </a:prstGeom>
          <a:solidFill>
            <a:srgbClr val="069C4B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hr-HR" sz="3200" dirty="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</a:rPr>
              <a:t>NAUČI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63EE8B0-2A7C-2940-8F67-D9AB446A3F31}"/>
              </a:ext>
            </a:extLst>
          </p:cNvPr>
          <p:cNvSpPr txBox="1"/>
          <p:nvPr/>
        </p:nvSpPr>
        <p:spPr>
          <a:xfrm>
            <a:off x="8398990" y="2267314"/>
            <a:ext cx="316300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HR" sz="2800" b="1" dirty="0">
                <a:solidFill>
                  <a:srgbClr val="069C4B"/>
                </a:solidFill>
              </a:rPr>
              <a:t>NEOGLAGOLJENA REČENICA</a:t>
            </a:r>
            <a:r>
              <a:rPr lang="en-HR" sz="2800" b="1" dirty="0">
                <a:solidFill>
                  <a:srgbClr val="FF8600"/>
                </a:solidFill>
              </a:rPr>
              <a:t> 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87CC49D-1819-A14E-A0BD-5746564F46F9}"/>
              </a:ext>
            </a:extLst>
          </p:cNvPr>
          <p:cNvSpPr/>
          <p:nvPr/>
        </p:nvSpPr>
        <p:spPr>
          <a:xfrm>
            <a:off x="1713053" y="656603"/>
            <a:ext cx="701425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Koji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rečenični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dio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nedostaje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u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svim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rečenicama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prikazanima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na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fotografiji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? </a:t>
            </a:r>
            <a:endParaRPr lang="en-HR" sz="2800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1C81BCD-C009-4B4D-9A81-C0DAB342E85A}"/>
              </a:ext>
            </a:extLst>
          </p:cNvPr>
          <p:cNvSpPr/>
          <p:nvPr/>
        </p:nvSpPr>
        <p:spPr>
          <a:xfrm>
            <a:off x="8248621" y="3185527"/>
            <a:ext cx="3163003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HR" sz="2800" dirty="0"/>
              <a:t>- nije izrečen glagol, bezglagolska rečenica.</a:t>
            </a:r>
          </a:p>
        </p:txBody>
      </p:sp>
    </p:spTree>
    <p:extLst>
      <p:ext uri="{BB962C8B-B14F-4D97-AF65-F5344CB8AC3E}">
        <p14:creationId xmlns:p14="http://schemas.microsoft.com/office/powerpoint/2010/main" val="32395029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4" grpId="0"/>
    </p:bldLst>
  </p:timing>
</p:sld>
</file>

<file path=ppt/theme/theme1.xml><?xml version="1.0" encoding="utf-8"?>
<a:theme xmlns:a="http://schemas.openxmlformats.org/drawingml/2006/main" name="Tema sustav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414</TotalTime>
  <Words>930</Words>
  <Application>Microsoft Macintosh PowerPoint</Application>
  <PresentationFormat>Widescreen</PresentationFormat>
  <Paragraphs>150</Paragraphs>
  <Slides>23</Slides>
  <Notes>0</Notes>
  <HiddenSlides>1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31" baseType="lpstr">
      <vt:lpstr>Brush Script MT</vt:lpstr>
      <vt:lpstr>Arial</vt:lpstr>
      <vt:lpstr>Calibri</vt:lpstr>
      <vt:lpstr>Calibri Light</vt:lpstr>
      <vt:lpstr>Caveat</vt:lpstr>
      <vt:lpstr>Impact</vt:lpstr>
      <vt:lpstr>Segoe UI Black</vt:lpstr>
      <vt:lpstr>Tema sustava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PowerPointova prezentacija</dc:title>
  <dc:creator>Anita Šojat</dc:creator>
  <cp:lastModifiedBy>Zrinka Jurčević</cp:lastModifiedBy>
  <cp:revision>3</cp:revision>
  <dcterms:created xsi:type="dcterms:W3CDTF">2021-03-09T17:51:49Z</dcterms:created>
  <dcterms:modified xsi:type="dcterms:W3CDTF">2021-05-09T16:45:01Z</dcterms:modified>
</cp:coreProperties>
</file>